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5" r:id="rId2"/>
    <p:sldId id="260" r:id="rId3"/>
    <p:sldId id="276" r:id="rId4"/>
    <p:sldId id="278" r:id="rId5"/>
    <p:sldId id="262" r:id="rId6"/>
    <p:sldId id="263" r:id="rId7"/>
    <p:sldId id="279" r:id="rId8"/>
    <p:sldId id="280" r:id="rId9"/>
    <p:sldId id="281" r:id="rId10"/>
    <p:sldId id="282" r:id="rId11"/>
    <p:sldId id="286" r:id="rId12"/>
    <p:sldId id="284" r:id="rId13"/>
    <p:sldId id="28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29B"/>
    <a:srgbClr val="2D4B96"/>
    <a:srgbClr val="4B92F2"/>
    <a:srgbClr val="93D4F6"/>
    <a:srgbClr val="E7F5FD"/>
    <a:srgbClr val="E2D5C7"/>
    <a:srgbClr val="83C3EE"/>
    <a:srgbClr val="ADD9E6"/>
    <a:srgbClr val="5DB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9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936" y="-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9" d="100"/>
          <a:sy n="149" d="100"/>
        </p:scale>
        <p:origin x="42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CC09-058C-B24E-AD48-B10DB46E39CB}" type="datetimeFigureOut">
              <a:rPr lang="nl-NL" smtClean="0"/>
              <a:t>03-03-20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2B95C-E7BE-B043-9F3B-0B4DDD376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15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2B95C-E7BE-B043-9F3B-0B4DDD376EE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58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2B95C-E7BE-B043-9F3B-0B4DDD376EE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76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E188A1CA-EE79-354F-9F85-2EB4A064AF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1587" y="0"/>
            <a:ext cx="8380413" cy="6858000"/>
          </a:xfrm>
          <a:custGeom>
            <a:avLst/>
            <a:gdLst>
              <a:gd name="connsiteX0" fmla="*/ 1642223 w 8380413"/>
              <a:gd name="connsiteY0" fmla="*/ 0 h 6858000"/>
              <a:gd name="connsiteX1" fmla="*/ 4369886 w 8380413"/>
              <a:gd name="connsiteY1" fmla="*/ 0 h 6858000"/>
              <a:gd name="connsiteX2" fmla="*/ 4568825 w 8380413"/>
              <a:gd name="connsiteY2" fmla="*/ 0 h 6858000"/>
              <a:gd name="connsiteX3" fmla="*/ 8380413 w 8380413"/>
              <a:gd name="connsiteY3" fmla="*/ 0 h 6858000"/>
              <a:gd name="connsiteX4" fmla="*/ 8380413 w 8380413"/>
              <a:gd name="connsiteY4" fmla="*/ 6858000 h 6858000"/>
              <a:gd name="connsiteX5" fmla="*/ 4568825 w 8380413"/>
              <a:gd name="connsiteY5" fmla="*/ 6858000 h 6858000"/>
              <a:gd name="connsiteX6" fmla="*/ 4369886 w 8380413"/>
              <a:gd name="connsiteY6" fmla="*/ 6858000 h 6858000"/>
              <a:gd name="connsiteX7" fmla="*/ 83898 w 8380413"/>
              <a:gd name="connsiteY7" fmla="*/ 6858000 h 6858000"/>
              <a:gd name="connsiteX8" fmla="*/ 83488 w 8380413"/>
              <a:gd name="connsiteY8" fmla="*/ 6856571 h 6858000"/>
              <a:gd name="connsiteX9" fmla="*/ 1665952 w 8380413"/>
              <a:gd name="connsiteY9" fmla="*/ 105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0413" h="6858000">
                <a:moveTo>
                  <a:pt x="1642223" y="0"/>
                </a:moveTo>
                <a:lnTo>
                  <a:pt x="4369886" y="0"/>
                </a:lnTo>
                <a:lnTo>
                  <a:pt x="4568825" y="0"/>
                </a:lnTo>
                <a:lnTo>
                  <a:pt x="8380413" y="0"/>
                </a:lnTo>
                <a:lnTo>
                  <a:pt x="8380413" y="6858000"/>
                </a:lnTo>
                <a:lnTo>
                  <a:pt x="4568825" y="6858000"/>
                </a:lnTo>
                <a:lnTo>
                  <a:pt x="4369886" y="6858000"/>
                </a:lnTo>
                <a:lnTo>
                  <a:pt x="83898" y="6858000"/>
                </a:lnTo>
                <a:lnTo>
                  <a:pt x="83488" y="6856571"/>
                </a:lnTo>
                <a:cubicBezTo>
                  <a:pt x="-490934" y="4606290"/>
                  <a:pt x="2102635" y="2356009"/>
                  <a:pt x="1665952" y="105728"/>
                </a:cubicBezTo>
                <a:close/>
              </a:path>
            </a:pathLst>
          </a:custGeom>
          <a:solidFill>
            <a:srgbClr val="5DB0F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9D79C9-B835-D740-B84E-8511EBB1C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473" y="3775508"/>
            <a:ext cx="3439426" cy="190976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0644AA-810B-8544-AC99-9477A06CE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73" y="5777347"/>
            <a:ext cx="3439426" cy="64270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0D7FCAA-8CB6-C045-920C-792D6EA5E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101" y="4736480"/>
            <a:ext cx="2018095" cy="18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foto slide">
    <p:bg>
      <p:bgPr>
        <a:solidFill>
          <a:srgbClr val="83C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cument 14">
            <a:extLst>
              <a:ext uri="{FF2B5EF4-FFF2-40B4-BE49-F238E27FC236}">
                <a16:creationId xmlns:a16="http://schemas.microsoft.com/office/drawing/2014/main" id="{9BD5E9D0-5FB1-A94C-93BC-382C13DBF65C}"/>
              </a:ext>
            </a:extLst>
          </p:cNvPr>
          <p:cNvSpPr/>
          <p:nvPr userDrawn="1"/>
        </p:nvSpPr>
        <p:spPr>
          <a:xfrm rot="16200000">
            <a:off x="2595894" y="-2618686"/>
            <a:ext cx="6869430" cy="120839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36"/>
              <a:gd name="connsiteY0" fmla="*/ 6604 h 27928"/>
              <a:gd name="connsiteX1" fmla="*/ 21636 w 21636"/>
              <a:gd name="connsiteY1" fmla="*/ 0 h 27928"/>
              <a:gd name="connsiteX2" fmla="*/ 21600 w 21636"/>
              <a:gd name="connsiteY2" fmla="*/ 23926 h 27928"/>
              <a:gd name="connsiteX3" fmla="*/ 0 w 21636"/>
              <a:gd name="connsiteY3" fmla="*/ 26776 h 27928"/>
              <a:gd name="connsiteX4" fmla="*/ 0 w 21636"/>
              <a:gd name="connsiteY4" fmla="*/ 6604 h 27928"/>
              <a:gd name="connsiteX0" fmla="*/ 0 w 21636"/>
              <a:gd name="connsiteY0" fmla="*/ 0 h 27928"/>
              <a:gd name="connsiteX1" fmla="*/ 21636 w 21636"/>
              <a:gd name="connsiteY1" fmla="*/ 0 h 27928"/>
              <a:gd name="connsiteX2" fmla="*/ 21600 w 21636"/>
              <a:gd name="connsiteY2" fmla="*/ 23926 h 27928"/>
              <a:gd name="connsiteX3" fmla="*/ 0 w 21636"/>
              <a:gd name="connsiteY3" fmla="*/ 26776 h 27928"/>
              <a:gd name="connsiteX4" fmla="*/ 0 w 21636"/>
              <a:gd name="connsiteY4" fmla="*/ 0 h 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6" h="27928">
                <a:moveTo>
                  <a:pt x="0" y="0"/>
                </a:moveTo>
                <a:lnTo>
                  <a:pt x="21636" y="0"/>
                </a:lnTo>
                <a:cubicBezTo>
                  <a:pt x="21636" y="5774"/>
                  <a:pt x="21600" y="18152"/>
                  <a:pt x="21600" y="23926"/>
                </a:cubicBezTo>
                <a:cubicBezTo>
                  <a:pt x="10800" y="23926"/>
                  <a:pt x="10800" y="30526"/>
                  <a:pt x="0" y="267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58800" dist="38100" dir="10800000" algn="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1" hasCustomPrompt="1"/>
          </p:nvPr>
        </p:nvSpPr>
        <p:spPr>
          <a:xfrm>
            <a:off x="895350" y="4488451"/>
            <a:ext cx="3173730" cy="212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>
                <a:solidFill>
                  <a:srgbClr val="8392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hier om afbeelding toe te voegen</a:t>
            </a:r>
          </a:p>
        </p:txBody>
      </p:sp>
      <p:sp>
        <p:nvSpPr>
          <p:cNvPr id="16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895350" y="2368051"/>
            <a:ext cx="3173730" cy="212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baseline="0">
                <a:solidFill>
                  <a:srgbClr val="8392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hier om afbeelding toe te voegen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2563163-81FD-E248-967B-06832D6F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108710"/>
            <a:ext cx="6019800" cy="77448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4B9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afbeelding 11">
            <a:extLst>
              <a:ext uri="{FF2B5EF4-FFF2-40B4-BE49-F238E27FC236}">
                <a16:creationId xmlns:a16="http://schemas.microsoft.com/office/drawing/2014/main" id="{C672FA8B-8577-D14B-84DC-28FA41320C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84320" y="4488451"/>
            <a:ext cx="3173730" cy="212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>
                <a:solidFill>
                  <a:srgbClr val="8392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hier om afbeelding toe te voegen</a:t>
            </a:r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D9A9D94-C2D1-AF43-934E-D4B19C697E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84320" y="2368051"/>
            <a:ext cx="3173730" cy="212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baseline="0">
                <a:solidFill>
                  <a:srgbClr val="8392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hier om afbeelding toe te voegen</a:t>
            </a:r>
          </a:p>
        </p:txBody>
      </p:sp>
      <p:sp>
        <p:nvSpPr>
          <p:cNvPr id="19" name="Tijdelijke aanduiding voor afbeelding 11">
            <a:extLst>
              <a:ext uri="{FF2B5EF4-FFF2-40B4-BE49-F238E27FC236}">
                <a16:creationId xmlns:a16="http://schemas.microsoft.com/office/drawing/2014/main" id="{16EE976F-9441-B849-991B-CB28D6730B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3290" y="4488451"/>
            <a:ext cx="3173730" cy="212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>
                <a:solidFill>
                  <a:srgbClr val="8392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hier om afbeelding toe te voegen</a:t>
            </a:r>
          </a:p>
        </p:txBody>
      </p:sp>
      <p:sp>
        <p:nvSpPr>
          <p:cNvPr id="20" name="Tijdelijke aanduiding voor afbeelding 11">
            <a:extLst>
              <a:ext uri="{FF2B5EF4-FFF2-40B4-BE49-F238E27FC236}">
                <a16:creationId xmlns:a16="http://schemas.microsoft.com/office/drawing/2014/main" id="{5B5E74F2-DAD5-1742-ADAF-8914E6ECA3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3290" y="2368051"/>
            <a:ext cx="3173730" cy="212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baseline="0">
                <a:solidFill>
                  <a:srgbClr val="8392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hier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9782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6" grpId="0"/>
      <p:bldP spid="14" grpId="0"/>
      <p:bldP spid="17" grpId="0"/>
      <p:bldP spid="18" grpId="0"/>
      <p:bldP spid="19" grpId="0"/>
      <p:bldP spid="20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21733E-3494-A449-9A9D-47CF937E3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A365E8-862D-E340-8BBD-9DD2E01B1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4BA17AF-63DA-4245-B4C1-22BDB5C8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108710"/>
            <a:ext cx="6019800" cy="77448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4B9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F5C618D-D455-2941-BAC0-BF5D92A1AA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350" y="2269608"/>
            <a:ext cx="1977003" cy="1977002"/>
          </a:xfrm>
          <a:prstGeom prst="ellipse">
            <a:avLst/>
          </a:prstGeom>
          <a:solidFill>
            <a:schemeClr val="bg1"/>
          </a:solidFill>
          <a:effectLst>
            <a:outerShdw blurRad="266700" sx="102000" sy="102000" algn="ctr" rotWithShape="0">
              <a:srgbClr val="2D4B96">
                <a:alpha val="2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6B42531D-C2D4-AA4E-8A39-1F085891A9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03449" y="2269608"/>
            <a:ext cx="1977003" cy="1977002"/>
          </a:xfrm>
          <a:prstGeom prst="ellipse">
            <a:avLst/>
          </a:prstGeom>
          <a:solidFill>
            <a:schemeClr val="bg1"/>
          </a:solidFill>
          <a:effectLst>
            <a:outerShdw blurRad="266700" sx="102000" sy="102000" algn="ctr" rotWithShape="0">
              <a:srgbClr val="2D4B96">
                <a:alpha val="2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12" name="Tijdelijke aanduiding voor afbeelding 9">
            <a:extLst>
              <a:ext uri="{FF2B5EF4-FFF2-40B4-BE49-F238E27FC236}">
                <a16:creationId xmlns:a16="http://schemas.microsoft.com/office/drawing/2014/main" id="{33FCD9D6-1C99-C842-BDD5-A4F1022680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11548" y="2269608"/>
            <a:ext cx="1977003" cy="1977002"/>
          </a:xfrm>
          <a:prstGeom prst="ellipse">
            <a:avLst/>
          </a:prstGeom>
          <a:solidFill>
            <a:schemeClr val="bg1"/>
          </a:solidFill>
          <a:effectLst>
            <a:outerShdw blurRad="266700" sx="102000" sy="102000" algn="ctr" rotWithShape="0">
              <a:srgbClr val="2D4B96">
                <a:alpha val="2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065133D1-0027-6A44-83E6-702E165BFF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19647" y="2269608"/>
            <a:ext cx="1977003" cy="1977002"/>
          </a:xfrm>
          <a:prstGeom prst="ellipse">
            <a:avLst/>
          </a:prstGeom>
          <a:solidFill>
            <a:schemeClr val="bg1"/>
          </a:solidFill>
          <a:effectLst>
            <a:outerShdw blurRad="266700" sx="102000" sy="102000" algn="ctr" rotWithShape="0">
              <a:srgbClr val="2D4B96">
                <a:alpha val="2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9F5CDB94-4A87-8E4B-A202-9D9C752624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1527" y="4370596"/>
            <a:ext cx="1977003" cy="1977002"/>
          </a:xfrm>
          <a:prstGeom prst="ellipse">
            <a:avLst/>
          </a:prstGeom>
          <a:solidFill>
            <a:schemeClr val="bg1"/>
          </a:solidFill>
          <a:effectLst>
            <a:outerShdw blurRad="266700" sx="102000" sy="102000" algn="ctr" rotWithShape="0">
              <a:srgbClr val="2D4B96">
                <a:alpha val="2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20" name="Tijdelijke aanduiding voor afbeelding 9">
            <a:extLst>
              <a:ext uri="{FF2B5EF4-FFF2-40B4-BE49-F238E27FC236}">
                <a16:creationId xmlns:a16="http://schemas.microsoft.com/office/drawing/2014/main" id="{FB5372DF-0A4B-7E40-822E-3E7A684625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9626" y="4370596"/>
            <a:ext cx="1977003" cy="1977002"/>
          </a:xfrm>
          <a:prstGeom prst="ellipse">
            <a:avLst/>
          </a:prstGeom>
          <a:solidFill>
            <a:schemeClr val="bg1"/>
          </a:solidFill>
          <a:effectLst>
            <a:outerShdw blurRad="266700" sx="102000" sy="102000" algn="ctr" rotWithShape="0">
              <a:srgbClr val="2D4B96">
                <a:alpha val="2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21" name="Tijdelijke aanduiding voor afbeelding 9">
            <a:extLst>
              <a:ext uri="{FF2B5EF4-FFF2-40B4-BE49-F238E27FC236}">
                <a16:creationId xmlns:a16="http://schemas.microsoft.com/office/drawing/2014/main" id="{B1CE3377-A98E-0E41-A66F-2AEF32A08E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47725" y="4370596"/>
            <a:ext cx="1977003" cy="1977002"/>
          </a:xfrm>
          <a:prstGeom prst="ellipse">
            <a:avLst/>
          </a:prstGeom>
          <a:solidFill>
            <a:schemeClr val="bg1"/>
          </a:solidFill>
          <a:effectLst>
            <a:outerShdw blurRad="266700" sx="102000" sy="102000" algn="ctr" rotWithShape="0">
              <a:srgbClr val="2D4B96">
                <a:alpha val="2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7538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solidFill>
          <a:srgbClr val="2D4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C70B09D-E0F8-BF41-8EFA-0792DECAE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2" y="5915524"/>
            <a:ext cx="903367" cy="6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A365E8-862D-E340-8BBD-9DD2E01B1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42A9FA6-9C1D-FC4A-B9F0-B494F07C1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A365E8-862D-E340-8BBD-9DD2E01B1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8246F85-E383-9F4A-B3C5-699F179AB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0989" t="877" r="877"/>
          <a:stretch>
            <a:fillRect/>
          </a:stretch>
        </p:blipFill>
        <p:spPr>
          <a:xfrm>
            <a:off x="3811588" y="0"/>
            <a:ext cx="8380413" cy="6858000"/>
          </a:xfrm>
          <a:custGeom>
            <a:avLst/>
            <a:gdLst>
              <a:gd name="connsiteX0" fmla="*/ 1642223 w 8380413"/>
              <a:gd name="connsiteY0" fmla="*/ 0 h 6858000"/>
              <a:gd name="connsiteX1" fmla="*/ 4369886 w 8380413"/>
              <a:gd name="connsiteY1" fmla="*/ 0 h 6858000"/>
              <a:gd name="connsiteX2" fmla="*/ 4568825 w 8380413"/>
              <a:gd name="connsiteY2" fmla="*/ 0 h 6858000"/>
              <a:gd name="connsiteX3" fmla="*/ 8380413 w 8380413"/>
              <a:gd name="connsiteY3" fmla="*/ 0 h 6858000"/>
              <a:gd name="connsiteX4" fmla="*/ 8380413 w 8380413"/>
              <a:gd name="connsiteY4" fmla="*/ 6858000 h 6858000"/>
              <a:gd name="connsiteX5" fmla="*/ 4568825 w 8380413"/>
              <a:gd name="connsiteY5" fmla="*/ 6858000 h 6858000"/>
              <a:gd name="connsiteX6" fmla="*/ 4369886 w 8380413"/>
              <a:gd name="connsiteY6" fmla="*/ 6858000 h 6858000"/>
              <a:gd name="connsiteX7" fmla="*/ 83898 w 8380413"/>
              <a:gd name="connsiteY7" fmla="*/ 6858000 h 6858000"/>
              <a:gd name="connsiteX8" fmla="*/ 83488 w 8380413"/>
              <a:gd name="connsiteY8" fmla="*/ 6856571 h 6858000"/>
              <a:gd name="connsiteX9" fmla="*/ 1665952 w 8380413"/>
              <a:gd name="connsiteY9" fmla="*/ 105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0413" h="6858000">
                <a:moveTo>
                  <a:pt x="1642223" y="0"/>
                </a:moveTo>
                <a:lnTo>
                  <a:pt x="4369886" y="0"/>
                </a:lnTo>
                <a:lnTo>
                  <a:pt x="4568825" y="0"/>
                </a:lnTo>
                <a:lnTo>
                  <a:pt x="8380413" y="0"/>
                </a:lnTo>
                <a:lnTo>
                  <a:pt x="8380413" y="6858000"/>
                </a:lnTo>
                <a:lnTo>
                  <a:pt x="4568825" y="6858000"/>
                </a:lnTo>
                <a:lnTo>
                  <a:pt x="4369886" y="6858000"/>
                </a:lnTo>
                <a:lnTo>
                  <a:pt x="83898" y="6858000"/>
                </a:lnTo>
                <a:lnTo>
                  <a:pt x="83488" y="6856571"/>
                </a:lnTo>
                <a:cubicBezTo>
                  <a:pt x="-490934" y="4606290"/>
                  <a:pt x="2102635" y="2356009"/>
                  <a:pt x="1665952" y="105728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D79C9-B835-D740-B84E-8511EBB1C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473" y="3775508"/>
            <a:ext cx="3439426" cy="190976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0644AA-810B-8544-AC99-9477A06CE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73" y="5777347"/>
            <a:ext cx="3439426" cy="64270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0D7FCAA-8CB6-C045-920C-792D6EA5E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101" y="4736480"/>
            <a:ext cx="2018095" cy="18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D79C9-B835-D740-B84E-8511EBB1C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473" y="3775508"/>
            <a:ext cx="3439426" cy="190976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0644AA-810B-8544-AC99-9477A06CE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73" y="5777347"/>
            <a:ext cx="3439426" cy="64270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0D7FCAA-8CB6-C045-920C-792D6EA5E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101" y="4736480"/>
            <a:ext cx="2018095" cy="18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slide A">
    <p:bg>
      <p:bgPr>
        <a:solidFill>
          <a:srgbClr val="5DB0F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>
            <a:extLst>
              <a:ext uri="{FF2B5EF4-FFF2-40B4-BE49-F238E27FC236}">
                <a16:creationId xmlns:a16="http://schemas.microsoft.com/office/drawing/2014/main" id="{08AA8C9D-9EBC-A145-BFB0-23DDF3265056}"/>
              </a:ext>
            </a:extLst>
          </p:cNvPr>
          <p:cNvSpPr/>
          <p:nvPr userDrawn="1"/>
        </p:nvSpPr>
        <p:spPr>
          <a:xfrm rot="5400000">
            <a:off x="4090035" y="-1243965"/>
            <a:ext cx="6858000" cy="934593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558800" dist="38100" dir="10800000" algn="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1A1D1-589D-DE41-8917-4C1F6B1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610" y="1108710"/>
            <a:ext cx="6019800" cy="774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8995F-AF5D-3844-8F8F-3B90ECF9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610" y="2018130"/>
            <a:ext cx="6019800" cy="4351338"/>
          </a:xfrm>
        </p:spPr>
        <p:txBody>
          <a:bodyPr/>
          <a:lstStyle>
            <a:lvl1pPr>
              <a:lnSpc>
                <a:spcPct val="150000"/>
              </a:lnSpc>
              <a:buClr>
                <a:srgbClr val="5DB0F3"/>
              </a:buClr>
              <a:defRPr sz="1400"/>
            </a:lvl1pPr>
            <a:lvl2pPr>
              <a:lnSpc>
                <a:spcPct val="150000"/>
              </a:lnSpc>
              <a:buClr>
                <a:srgbClr val="5DB0F3"/>
              </a:buClr>
              <a:defRPr sz="1300"/>
            </a:lvl2pPr>
            <a:lvl3pPr>
              <a:lnSpc>
                <a:spcPct val="150000"/>
              </a:lnSpc>
              <a:buClr>
                <a:srgbClr val="5DB0F3"/>
              </a:buClr>
              <a:defRPr sz="12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1107721-3B27-7548-A342-2E893FE6C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2" y="5915524"/>
            <a:ext cx="903367" cy="6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slide B">
    <p:bg>
      <p:bgPr>
        <a:solidFill>
          <a:srgbClr val="4B92F2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>
            <a:extLst>
              <a:ext uri="{FF2B5EF4-FFF2-40B4-BE49-F238E27FC236}">
                <a16:creationId xmlns:a16="http://schemas.microsoft.com/office/drawing/2014/main" id="{08AA8C9D-9EBC-A145-BFB0-23DDF3265056}"/>
              </a:ext>
            </a:extLst>
          </p:cNvPr>
          <p:cNvSpPr/>
          <p:nvPr userDrawn="1"/>
        </p:nvSpPr>
        <p:spPr>
          <a:xfrm rot="16200000">
            <a:off x="1243965" y="-1243965"/>
            <a:ext cx="6858000" cy="934593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558800" dist="38100" dir="10800000" algn="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1A1D1-589D-DE41-8917-4C1F6B1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108710"/>
            <a:ext cx="6019800" cy="774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8995F-AF5D-3844-8F8F-3B90ECF9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018130"/>
            <a:ext cx="6019800" cy="4351338"/>
          </a:xfrm>
        </p:spPr>
        <p:txBody>
          <a:bodyPr/>
          <a:lstStyle>
            <a:lvl1pPr>
              <a:lnSpc>
                <a:spcPct val="150000"/>
              </a:lnSpc>
              <a:buClr>
                <a:srgbClr val="5DB0F3"/>
              </a:buClr>
              <a:defRPr sz="1400"/>
            </a:lvl1pPr>
            <a:lvl2pPr>
              <a:lnSpc>
                <a:spcPct val="150000"/>
              </a:lnSpc>
              <a:buClr>
                <a:srgbClr val="5DB0F3"/>
              </a:buClr>
              <a:defRPr sz="1300"/>
            </a:lvl2pPr>
            <a:lvl3pPr>
              <a:lnSpc>
                <a:spcPct val="150000"/>
              </a:lnSpc>
              <a:buClr>
                <a:srgbClr val="5DB0F3"/>
              </a:buClr>
              <a:defRPr sz="12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89D168-C474-D347-AA5C-EC3B89918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A">
    <p:bg>
      <p:bgPr>
        <a:solidFill>
          <a:srgbClr val="5DB0F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>
            <a:extLst>
              <a:ext uri="{FF2B5EF4-FFF2-40B4-BE49-F238E27FC236}">
                <a16:creationId xmlns:a16="http://schemas.microsoft.com/office/drawing/2014/main" id="{08AA8C9D-9EBC-A145-BFB0-23DDF3265056}"/>
              </a:ext>
            </a:extLst>
          </p:cNvPr>
          <p:cNvSpPr/>
          <p:nvPr userDrawn="1"/>
        </p:nvSpPr>
        <p:spPr>
          <a:xfrm rot="5400000">
            <a:off x="4090035" y="-1243965"/>
            <a:ext cx="6858000" cy="934593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558800" dist="38100" dir="10800000" algn="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1A1D1-589D-DE41-8917-4C1F6B1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610" y="1108710"/>
            <a:ext cx="6019800" cy="774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8995F-AF5D-3844-8F8F-3B90ECF9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610" y="2018130"/>
            <a:ext cx="6019800" cy="4351338"/>
          </a:xfrm>
        </p:spPr>
        <p:txBody>
          <a:bodyPr/>
          <a:lstStyle>
            <a:lvl1pPr>
              <a:lnSpc>
                <a:spcPct val="150000"/>
              </a:lnSpc>
              <a:buClr>
                <a:srgbClr val="5DB0F3"/>
              </a:buClr>
              <a:defRPr sz="1400"/>
            </a:lvl1pPr>
            <a:lvl2pPr>
              <a:lnSpc>
                <a:spcPct val="150000"/>
              </a:lnSpc>
              <a:buClr>
                <a:srgbClr val="5DB0F3"/>
              </a:buClr>
              <a:defRPr sz="1300"/>
            </a:lvl2pPr>
            <a:lvl3pPr>
              <a:lnSpc>
                <a:spcPct val="150000"/>
              </a:lnSpc>
              <a:buClr>
                <a:srgbClr val="5DB0F3"/>
              </a:buClr>
              <a:defRPr sz="12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534029-505E-1242-B2BD-A8F3E539C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2" y="5915524"/>
            <a:ext cx="903367" cy="688956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EA9C511B-48F0-0F4B-936E-273123C14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97084" cy="6858000"/>
          </a:xfrm>
          <a:custGeom>
            <a:avLst/>
            <a:gdLst>
              <a:gd name="connsiteX0" fmla="*/ 0 w 4697084"/>
              <a:gd name="connsiteY0" fmla="*/ 0 h 6858000"/>
              <a:gd name="connsiteX1" fmla="*/ 3463940 w 4697084"/>
              <a:gd name="connsiteY1" fmla="*/ 0 h 6858000"/>
              <a:gd name="connsiteX2" fmla="*/ 4697084 w 4697084"/>
              <a:gd name="connsiteY2" fmla="*/ 6858000 h 6858000"/>
              <a:gd name="connsiteX3" fmla="*/ 0 w 46970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084" h="6858000">
                <a:moveTo>
                  <a:pt x="0" y="0"/>
                </a:moveTo>
                <a:lnTo>
                  <a:pt x="3463940" y="0"/>
                </a:lnTo>
                <a:cubicBezTo>
                  <a:pt x="1841383" y="3429000"/>
                  <a:pt x="4697084" y="3429000"/>
                  <a:pt x="4697084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	Klik hier </a:t>
            </a:r>
          </a:p>
          <a:p>
            <a:r>
              <a:rPr lang="nl-NL" dirty="0"/>
              <a:t>	om een afbeelding </a:t>
            </a:r>
          </a:p>
          <a:p>
            <a:r>
              <a:rPr lang="nl-NL" dirty="0"/>
              <a:t>	toe te voegen</a:t>
            </a:r>
          </a:p>
        </p:txBody>
      </p:sp>
    </p:spTree>
    <p:extLst>
      <p:ext uri="{BB962C8B-B14F-4D97-AF65-F5344CB8AC3E}">
        <p14:creationId xmlns:p14="http://schemas.microsoft.com/office/powerpoint/2010/main" val="16878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B">
    <p:bg>
      <p:bgPr>
        <a:solidFill>
          <a:srgbClr val="4B92F2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>
            <a:extLst>
              <a:ext uri="{FF2B5EF4-FFF2-40B4-BE49-F238E27FC236}">
                <a16:creationId xmlns:a16="http://schemas.microsoft.com/office/drawing/2014/main" id="{08AA8C9D-9EBC-A145-BFB0-23DDF3265056}"/>
              </a:ext>
            </a:extLst>
          </p:cNvPr>
          <p:cNvSpPr/>
          <p:nvPr userDrawn="1"/>
        </p:nvSpPr>
        <p:spPr>
          <a:xfrm rot="16200000">
            <a:off x="1243965" y="-1243965"/>
            <a:ext cx="6858000" cy="934593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558800" dist="38100" dir="10800000" algn="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1A1D1-589D-DE41-8917-4C1F6B1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108710"/>
            <a:ext cx="6019800" cy="774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8995F-AF5D-3844-8F8F-3B90ECF9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018130"/>
            <a:ext cx="6019800" cy="4351338"/>
          </a:xfrm>
        </p:spPr>
        <p:txBody>
          <a:bodyPr/>
          <a:lstStyle>
            <a:lvl1pPr>
              <a:lnSpc>
                <a:spcPct val="150000"/>
              </a:lnSpc>
              <a:buClr>
                <a:srgbClr val="5DB0F3"/>
              </a:buClr>
              <a:defRPr sz="1400"/>
            </a:lvl1pPr>
            <a:lvl2pPr>
              <a:lnSpc>
                <a:spcPct val="150000"/>
              </a:lnSpc>
              <a:buClr>
                <a:srgbClr val="5DB0F3"/>
              </a:buClr>
              <a:defRPr sz="1300"/>
            </a:lvl2pPr>
            <a:lvl3pPr>
              <a:lnSpc>
                <a:spcPct val="150000"/>
              </a:lnSpc>
              <a:buClr>
                <a:srgbClr val="5DB0F3"/>
              </a:buClr>
              <a:defRPr sz="12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A833A3-4FC4-414F-B7F5-33141158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  <p:sp>
        <p:nvSpPr>
          <p:cNvPr id="9" name="Vrije vorm 7">
            <a:extLst>
              <a:ext uri="{FF2B5EF4-FFF2-40B4-BE49-F238E27FC236}">
                <a16:creationId xmlns:a16="http://schemas.microsoft.com/office/drawing/2014/main" id="{C388B83C-8905-E64C-ACCE-065D547CE390}"/>
              </a:ext>
            </a:extLst>
          </p:cNvPr>
          <p:cNvSpPr txBox="1">
            <a:spLocks/>
          </p:cNvSpPr>
          <p:nvPr userDrawn="1"/>
        </p:nvSpPr>
        <p:spPr>
          <a:xfrm>
            <a:off x="7494918" y="0"/>
            <a:ext cx="4697083" cy="6858000"/>
          </a:xfrm>
          <a:custGeom>
            <a:avLst/>
            <a:gdLst>
              <a:gd name="connsiteX0" fmla="*/ 0 w 4697083"/>
              <a:gd name="connsiteY0" fmla="*/ 0 h 6858000"/>
              <a:gd name="connsiteX1" fmla="*/ 4697083 w 4697083"/>
              <a:gd name="connsiteY1" fmla="*/ 0 h 6858000"/>
              <a:gd name="connsiteX2" fmla="*/ 4697083 w 4697083"/>
              <a:gd name="connsiteY2" fmla="*/ 6858000 h 6858000"/>
              <a:gd name="connsiteX3" fmla="*/ 1233143 w 4697083"/>
              <a:gd name="connsiteY3" fmla="*/ 6858000 h 6858000"/>
              <a:gd name="connsiteX4" fmla="*/ 0 w 46970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7083" h="6858000">
                <a:moveTo>
                  <a:pt x="0" y="0"/>
                </a:moveTo>
                <a:lnTo>
                  <a:pt x="4697083" y="0"/>
                </a:lnTo>
                <a:lnTo>
                  <a:pt x="4697083" y="6858000"/>
                </a:lnTo>
                <a:lnTo>
                  <a:pt x="1233143" y="6858000"/>
                </a:lnTo>
                <a:cubicBezTo>
                  <a:pt x="2855700" y="3429000"/>
                  <a:pt x="0" y="342900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3929B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3929B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3929B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3929B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Klik hier om	 </a:t>
            </a:r>
          </a:p>
          <a:p>
            <a:r>
              <a:rPr lang="nl-NL"/>
              <a:t>een afbeelding	 </a:t>
            </a:r>
          </a:p>
          <a:p>
            <a:r>
              <a:rPr lang="nl-NL"/>
              <a:t>toe te voegen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05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 21">
            <a:extLst>
              <a:ext uri="{FF2B5EF4-FFF2-40B4-BE49-F238E27FC236}">
                <a16:creationId xmlns:a16="http://schemas.microsoft.com/office/drawing/2014/main" id="{46314D05-B71E-644A-8539-394B1687A389}"/>
              </a:ext>
            </a:extLst>
          </p:cNvPr>
          <p:cNvSpPr/>
          <p:nvPr userDrawn="1"/>
        </p:nvSpPr>
        <p:spPr>
          <a:xfrm rot="5400000" flipV="1">
            <a:off x="-1565863" y="1554035"/>
            <a:ext cx="6880863" cy="3772795"/>
          </a:xfrm>
          <a:custGeom>
            <a:avLst/>
            <a:gdLst>
              <a:gd name="connsiteX0" fmla="*/ 0 w 6858000"/>
              <a:gd name="connsiteY0" fmla="*/ 0 h 3464185"/>
              <a:gd name="connsiteX1" fmla="*/ 0 w 6858000"/>
              <a:gd name="connsiteY1" fmla="*/ 2965436 h 3464185"/>
              <a:gd name="connsiteX2" fmla="*/ 6858000 w 6858000"/>
              <a:gd name="connsiteY2" fmla="*/ 1732293 h 3464185"/>
              <a:gd name="connsiteX3" fmla="*/ 6858000 w 6858000"/>
              <a:gd name="connsiteY3" fmla="*/ 0 h 3464185"/>
              <a:gd name="connsiteX0" fmla="*/ 0 w 6858000"/>
              <a:gd name="connsiteY0" fmla="*/ 0 h 3772795"/>
              <a:gd name="connsiteX1" fmla="*/ 0 w 6858000"/>
              <a:gd name="connsiteY1" fmla="*/ 3274046 h 3772795"/>
              <a:gd name="connsiteX2" fmla="*/ 6858000 w 6858000"/>
              <a:gd name="connsiteY2" fmla="*/ 2040903 h 3772795"/>
              <a:gd name="connsiteX3" fmla="*/ 6858000 w 6858000"/>
              <a:gd name="connsiteY3" fmla="*/ 308610 h 3772795"/>
              <a:gd name="connsiteX4" fmla="*/ 0 w 6858000"/>
              <a:gd name="connsiteY4" fmla="*/ 0 h 3772795"/>
              <a:gd name="connsiteX0" fmla="*/ 0 w 6880863"/>
              <a:gd name="connsiteY0" fmla="*/ 0 h 3772795"/>
              <a:gd name="connsiteX1" fmla="*/ 0 w 6880863"/>
              <a:gd name="connsiteY1" fmla="*/ 3274046 h 3772795"/>
              <a:gd name="connsiteX2" fmla="*/ 6858000 w 6880863"/>
              <a:gd name="connsiteY2" fmla="*/ 2040903 h 3772795"/>
              <a:gd name="connsiteX3" fmla="*/ 6880863 w 6880863"/>
              <a:gd name="connsiteY3" fmla="*/ 11430 h 3772795"/>
              <a:gd name="connsiteX4" fmla="*/ 0 w 6880863"/>
              <a:gd name="connsiteY4" fmla="*/ 0 h 377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0863" h="3772795">
                <a:moveTo>
                  <a:pt x="0" y="0"/>
                </a:moveTo>
                <a:lnTo>
                  <a:pt x="0" y="3274046"/>
                </a:lnTo>
                <a:cubicBezTo>
                  <a:pt x="3429000" y="4896603"/>
                  <a:pt x="3429000" y="2040903"/>
                  <a:pt x="6858000" y="2040903"/>
                </a:cubicBezTo>
                <a:lnTo>
                  <a:pt x="6880863" y="11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58800" dist="38100" dir="10800000" algn="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1A1D1-589D-DE41-8917-4C1F6B1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108710"/>
            <a:ext cx="2568834" cy="10515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A833A3-4FC4-414F-B7F5-33141158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8311BB01-5167-DA4A-BB71-F043ED21F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9138" y="0"/>
            <a:ext cx="10202862" cy="6858000"/>
          </a:xfrm>
          <a:custGeom>
            <a:avLst/>
            <a:gdLst>
              <a:gd name="connsiteX0" fmla="*/ 0 w 10202862"/>
              <a:gd name="connsiteY0" fmla="*/ 0 h 6858000"/>
              <a:gd name="connsiteX1" fmla="*/ 10202862 w 10202862"/>
              <a:gd name="connsiteY1" fmla="*/ 0 h 6858000"/>
              <a:gd name="connsiteX2" fmla="*/ 10202862 w 10202862"/>
              <a:gd name="connsiteY2" fmla="*/ 6858000 h 6858000"/>
              <a:gd name="connsiteX3" fmla="*/ 39936 w 10202862"/>
              <a:gd name="connsiteY3" fmla="*/ 6858000 h 6858000"/>
              <a:gd name="connsiteX4" fmla="*/ 48078 w 10202862"/>
              <a:gd name="connsiteY4" fmla="*/ 6546369 h 6858000"/>
              <a:gd name="connsiteX5" fmla="*/ 1273079 w 10202862"/>
              <a:gd name="connsiteY5" fmla="*/ 1 h 6858000"/>
              <a:gd name="connsiteX6" fmla="*/ 0 w 10202862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2862" h="6858000">
                <a:moveTo>
                  <a:pt x="0" y="0"/>
                </a:moveTo>
                <a:lnTo>
                  <a:pt x="10202862" y="0"/>
                </a:lnTo>
                <a:lnTo>
                  <a:pt x="10202862" y="6858000"/>
                </a:lnTo>
                <a:lnTo>
                  <a:pt x="39936" y="6858000"/>
                </a:lnTo>
                <a:lnTo>
                  <a:pt x="48078" y="6546369"/>
                </a:lnTo>
                <a:cubicBezTo>
                  <a:pt x="214044" y="3425652"/>
                  <a:pt x="2844931" y="3321845"/>
                  <a:pt x="1273079" y="1"/>
                </a:cubicBezTo>
                <a:lnTo>
                  <a:pt x="0" y="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1913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 21">
            <a:extLst>
              <a:ext uri="{FF2B5EF4-FFF2-40B4-BE49-F238E27FC236}">
                <a16:creationId xmlns:a16="http://schemas.microsoft.com/office/drawing/2014/main" id="{46314D05-B71E-644A-8539-394B1687A389}"/>
              </a:ext>
            </a:extLst>
          </p:cNvPr>
          <p:cNvSpPr/>
          <p:nvPr userDrawn="1"/>
        </p:nvSpPr>
        <p:spPr>
          <a:xfrm rot="5400000" flipV="1">
            <a:off x="-728714" y="742505"/>
            <a:ext cx="6869433" cy="5384425"/>
          </a:xfrm>
          <a:custGeom>
            <a:avLst/>
            <a:gdLst>
              <a:gd name="connsiteX0" fmla="*/ 0 w 6858000"/>
              <a:gd name="connsiteY0" fmla="*/ 0 h 3464185"/>
              <a:gd name="connsiteX1" fmla="*/ 0 w 6858000"/>
              <a:gd name="connsiteY1" fmla="*/ 2965436 h 3464185"/>
              <a:gd name="connsiteX2" fmla="*/ 6858000 w 6858000"/>
              <a:gd name="connsiteY2" fmla="*/ 1732293 h 3464185"/>
              <a:gd name="connsiteX3" fmla="*/ 6858000 w 6858000"/>
              <a:gd name="connsiteY3" fmla="*/ 0 h 3464185"/>
              <a:gd name="connsiteX0" fmla="*/ 0 w 6858000"/>
              <a:gd name="connsiteY0" fmla="*/ 0 h 3772795"/>
              <a:gd name="connsiteX1" fmla="*/ 0 w 6858000"/>
              <a:gd name="connsiteY1" fmla="*/ 3274046 h 3772795"/>
              <a:gd name="connsiteX2" fmla="*/ 6858000 w 6858000"/>
              <a:gd name="connsiteY2" fmla="*/ 2040903 h 3772795"/>
              <a:gd name="connsiteX3" fmla="*/ 6858000 w 6858000"/>
              <a:gd name="connsiteY3" fmla="*/ 308610 h 3772795"/>
              <a:gd name="connsiteX4" fmla="*/ 0 w 6858000"/>
              <a:gd name="connsiteY4" fmla="*/ 0 h 3772795"/>
              <a:gd name="connsiteX0" fmla="*/ 0 w 6880863"/>
              <a:gd name="connsiteY0" fmla="*/ 0 h 3772795"/>
              <a:gd name="connsiteX1" fmla="*/ 0 w 6880863"/>
              <a:gd name="connsiteY1" fmla="*/ 3274046 h 3772795"/>
              <a:gd name="connsiteX2" fmla="*/ 6858000 w 6880863"/>
              <a:gd name="connsiteY2" fmla="*/ 2040903 h 3772795"/>
              <a:gd name="connsiteX3" fmla="*/ 6880863 w 6880863"/>
              <a:gd name="connsiteY3" fmla="*/ 11430 h 3772795"/>
              <a:gd name="connsiteX4" fmla="*/ 0 w 6880863"/>
              <a:gd name="connsiteY4" fmla="*/ 0 h 3772795"/>
              <a:gd name="connsiteX0" fmla="*/ 22860 w 6880863"/>
              <a:gd name="connsiteY0" fmla="*/ 0 h 5384425"/>
              <a:gd name="connsiteX1" fmla="*/ 0 w 6880863"/>
              <a:gd name="connsiteY1" fmla="*/ 4885676 h 5384425"/>
              <a:gd name="connsiteX2" fmla="*/ 6858000 w 6880863"/>
              <a:gd name="connsiteY2" fmla="*/ 3652533 h 5384425"/>
              <a:gd name="connsiteX3" fmla="*/ 6880863 w 6880863"/>
              <a:gd name="connsiteY3" fmla="*/ 1623060 h 5384425"/>
              <a:gd name="connsiteX4" fmla="*/ 22860 w 6880863"/>
              <a:gd name="connsiteY4" fmla="*/ 0 h 5384425"/>
              <a:gd name="connsiteX0" fmla="*/ 22860 w 6869433"/>
              <a:gd name="connsiteY0" fmla="*/ 0 h 5384425"/>
              <a:gd name="connsiteX1" fmla="*/ 0 w 6869433"/>
              <a:gd name="connsiteY1" fmla="*/ 4885676 h 5384425"/>
              <a:gd name="connsiteX2" fmla="*/ 6858000 w 6869433"/>
              <a:gd name="connsiteY2" fmla="*/ 3652533 h 5384425"/>
              <a:gd name="connsiteX3" fmla="*/ 6869433 w 6869433"/>
              <a:gd name="connsiteY3" fmla="*/ 0 h 5384425"/>
              <a:gd name="connsiteX4" fmla="*/ 22860 w 6869433"/>
              <a:gd name="connsiteY4" fmla="*/ 0 h 53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433" h="5384425">
                <a:moveTo>
                  <a:pt x="22860" y="0"/>
                </a:moveTo>
                <a:lnTo>
                  <a:pt x="0" y="4885676"/>
                </a:lnTo>
                <a:cubicBezTo>
                  <a:pt x="3429000" y="6508233"/>
                  <a:pt x="3429000" y="3652533"/>
                  <a:pt x="6858000" y="3652533"/>
                </a:cubicBezTo>
                <a:lnTo>
                  <a:pt x="6869433" y="0"/>
                </a:lnTo>
                <a:lnTo>
                  <a:pt x="228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58800" dist="38100" dir="10800000" algn="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1A1D1-589D-DE41-8917-4C1F6B1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108710"/>
            <a:ext cx="3859530" cy="10515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A833A3-4FC4-414F-B7F5-33141158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8311BB01-5167-DA4A-BB71-F043ED21F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26387" y="0"/>
            <a:ext cx="8568372" cy="6858000"/>
          </a:xfrm>
          <a:custGeom>
            <a:avLst/>
            <a:gdLst>
              <a:gd name="connsiteX0" fmla="*/ 0 w 10202862"/>
              <a:gd name="connsiteY0" fmla="*/ 0 h 6858000"/>
              <a:gd name="connsiteX1" fmla="*/ 10202862 w 10202862"/>
              <a:gd name="connsiteY1" fmla="*/ 0 h 6858000"/>
              <a:gd name="connsiteX2" fmla="*/ 10202862 w 10202862"/>
              <a:gd name="connsiteY2" fmla="*/ 6858000 h 6858000"/>
              <a:gd name="connsiteX3" fmla="*/ 39936 w 10202862"/>
              <a:gd name="connsiteY3" fmla="*/ 6858000 h 6858000"/>
              <a:gd name="connsiteX4" fmla="*/ 48078 w 10202862"/>
              <a:gd name="connsiteY4" fmla="*/ 6546369 h 6858000"/>
              <a:gd name="connsiteX5" fmla="*/ 1273079 w 10202862"/>
              <a:gd name="connsiteY5" fmla="*/ 1 h 6858000"/>
              <a:gd name="connsiteX6" fmla="*/ 0 w 10202862"/>
              <a:gd name="connsiteY6" fmla="*/ 1 h 6858000"/>
              <a:gd name="connsiteX0" fmla="*/ 0 w 10202862"/>
              <a:gd name="connsiteY0" fmla="*/ 0 h 6858000"/>
              <a:gd name="connsiteX1" fmla="*/ 8556942 w 10202862"/>
              <a:gd name="connsiteY1" fmla="*/ 0 h 6858000"/>
              <a:gd name="connsiteX2" fmla="*/ 10202862 w 10202862"/>
              <a:gd name="connsiteY2" fmla="*/ 6858000 h 6858000"/>
              <a:gd name="connsiteX3" fmla="*/ 39936 w 10202862"/>
              <a:gd name="connsiteY3" fmla="*/ 6858000 h 6858000"/>
              <a:gd name="connsiteX4" fmla="*/ 48078 w 10202862"/>
              <a:gd name="connsiteY4" fmla="*/ 6546369 h 6858000"/>
              <a:gd name="connsiteX5" fmla="*/ 1273079 w 10202862"/>
              <a:gd name="connsiteY5" fmla="*/ 1 h 6858000"/>
              <a:gd name="connsiteX6" fmla="*/ 0 w 10202862"/>
              <a:gd name="connsiteY6" fmla="*/ 1 h 6858000"/>
              <a:gd name="connsiteX7" fmla="*/ 0 w 10202862"/>
              <a:gd name="connsiteY7" fmla="*/ 0 h 6858000"/>
              <a:gd name="connsiteX0" fmla="*/ 0 w 8568372"/>
              <a:gd name="connsiteY0" fmla="*/ 0 h 6858000"/>
              <a:gd name="connsiteX1" fmla="*/ 8556942 w 8568372"/>
              <a:gd name="connsiteY1" fmla="*/ 0 h 6858000"/>
              <a:gd name="connsiteX2" fmla="*/ 8568372 w 8568372"/>
              <a:gd name="connsiteY2" fmla="*/ 6858000 h 6858000"/>
              <a:gd name="connsiteX3" fmla="*/ 39936 w 8568372"/>
              <a:gd name="connsiteY3" fmla="*/ 6858000 h 6858000"/>
              <a:gd name="connsiteX4" fmla="*/ 48078 w 8568372"/>
              <a:gd name="connsiteY4" fmla="*/ 6546369 h 6858000"/>
              <a:gd name="connsiteX5" fmla="*/ 1273079 w 8568372"/>
              <a:gd name="connsiteY5" fmla="*/ 1 h 6858000"/>
              <a:gd name="connsiteX6" fmla="*/ 0 w 8568372"/>
              <a:gd name="connsiteY6" fmla="*/ 1 h 6858000"/>
              <a:gd name="connsiteX7" fmla="*/ 0 w 856837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8372" h="6858000">
                <a:moveTo>
                  <a:pt x="0" y="0"/>
                </a:moveTo>
                <a:lnTo>
                  <a:pt x="8556942" y="0"/>
                </a:lnTo>
                <a:lnTo>
                  <a:pt x="8568372" y="6858000"/>
                </a:lnTo>
                <a:lnTo>
                  <a:pt x="39936" y="6858000"/>
                </a:lnTo>
                <a:lnTo>
                  <a:pt x="48078" y="6546369"/>
                </a:lnTo>
                <a:cubicBezTo>
                  <a:pt x="214044" y="3425652"/>
                  <a:pt x="2844931" y="3321845"/>
                  <a:pt x="1273079" y="1"/>
                </a:cubicBez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rgbClr val="83929B"/>
                </a:solidFill>
              </a:defRPr>
            </a:lvl1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E2084B3-3898-FF40-B2AF-4170236BD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423160"/>
            <a:ext cx="2385060" cy="394630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5DB0F3"/>
              </a:buClr>
              <a:defRPr sz="1400"/>
            </a:lvl1pPr>
            <a:lvl2pPr>
              <a:lnSpc>
                <a:spcPct val="150000"/>
              </a:lnSpc>
              <a:buClr>
                <a:srgbClr val="5DB0F3"/>
              </a:buClr>
              <a:defRPr sz="1600"/>
            </a:lvl2pPr>
            <a:lvl3pPr>
              <a:lnSpc>
                <a:spcPct val="150000"/>
              </a:lnSpc>
              <a:buClr>
                <a:srgbClr val="5DB0F3"/>
              </a:buClr>
              <a:defRPr sz="14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72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DB2A3D-E03F-1342-B861-96117176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710"/>
            <a:ext cx="10515600" cy="774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A3A765-0B74-7D4C-B2A3-FB0C4C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8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130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50" r:id="rId4"/>
    <p:sldLayoutId id="2147483660" r:id="rId5"/>
    <p:sldLayoutId id="2147483661" r:id="rId6"/>
    <p:sldLayoutId id="2147483662" r:id="rId7"/>
    <p:sldLayoutId id="2147483665" r:id="rId8"/>
    <p:sldLayoutId id="2147483666" r:id="rId9"/>
    <p:sldLayoutId id="2147483664" r:id="rId10"/>
    <p:sldLayoutId id="2147483670" r:id="rId11"/>
    <p:sldLayoutId id="2147483663" r:id="rId12"/>
    <p:sldLayoutId id="2147483655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D4B96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3929B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3929B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3929B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3929B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3929B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A871EB61-9623-1441-A93F-262077379F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44BB39-577A-B14F-83B1-4969EF5B4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VAN FINANCIEREN NAAR AGENDEREN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5D9AACD-2644-2747-B332-B976A1F46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br>
              <a:rPr lang="nl-NL" dirty="0"/>
            </a:br>
            <a:r>
              <a:rPr lang="nl-NL" dirty="0"/>
              <a:t>Louise van der Heijden</a:t>
            </a:r>
          </a:p>
          <a:p>
            <a:r>
              <a:rPr lang="nl-NL" dirty="0"/>
              <a:t>Programma Directeur</a:t>
            </a:r>
          </a:p>
        </p:txBody>
      </p:sp>
    </p:spTree>
    <p:extLst>
      <p:ext uri="{BB962C8B-B14F-4D97-AF65-F5344CB8AC3E}">
        <p14:creationId xmlns:p14="http://schemas.microsoft.com/office/powerpoint/2010/main" val="370335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E53A2-25A3-2843-8CCF-9132E9C0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Delta Platform, Centre of Expertise Water &amp; </a:t>
            </a:r>
            <a:r>
              <a:rPr lang="nl-NL" dirty="0" err="1"/>
              <a:t>Climate</a:t>
            </a:r>
            <a:r>
              <a:rPr lang="nl-NL" dirty="0"/>
              <a:t> 2020-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29AD67-5B6E-5A40-9465-FDAFBC668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HBO en Praktijkgericht onderzoek als vertrekpunt</a:t>
            </a:r>
          </a:p>
          <a:p>
            <a:r>
              <a:rPr lang="nl-NL" dirty="0"/>
              <a:t>Focus op water-gerelateerde missies binnen thema Landbouw, Water en Voedsel</a:t>
            </a:r>
          </a:p>
          <a:p>
            <a:r>
              <a:rPr lang="nl-NL" dirty="0"/>
              <a:t>Sterke verbinding met groeiend Lectorenplatform Delta – en Water Technologie</a:t>
            </a:r>
          </a:p>
          <a:p>
            <a:r>
              <a:rPr lang="nl-NL" dirty="0"/>
              <a:t>Uitbouw rol HBO-vertegenwoordiger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51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hthoek: afgeronde hoeken 390">
            <a:extLst>
              <a:ext uri="{FF2B5EF4-FFF2-40B4-BE49-F238E27FC236}">
                <a16:creationId xmlns:a16="http://schemas.microsoft.com/office/drawing/2014/main" id="{05EAF0CA-B78D-4266-A917-FFAECF68FDF3}"/>
              </a:ext>
            </a:extLst>
          </p:cNvPr>
          <p:cNvSpPr/>
          <p:nvPr/>
        </p:nvSpPr>
        <p:spPr>
          <a:xfrm>
            <a:off x="10311897" y="2154725"/>
            <a:ext cx="942951" cy="3466225"/>
          </a:xfrm>
          <a:prstGeom prst="roundRect">
            <a:avLst/>
          </a:prstGeom>
          <a:noFill/>
          <a:ln>
            <a:solidFill>
              <a:srgbClr val="2D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7" name="Google Shape;424;p55">
            <a:extLst>
              <a:ext uri="{FF2B5EF4-FFF2-40B4-BE49-F238E27FC236}">
                <a16:creationId xmlns:a16="http://schemas.microsoft.com/office/drawing/2014/main" id="{98CAF019-3D20-4759-90DA-120562DD8027}"/>
              </a:ext>
            </a:extLst>
          </p:cNvPr>
          <p:cNvSpPr/>
          <p:nvPr/>
        </p:nvSpPr>
        <p:spPr>
          <a:xfrm>
            <a:off x="606285" y="5192304"/>
            <a:ext cx="9820391" cy="24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2D4B96"/>
                </a:solidFill>
                <a:latin typeface="Trebuchet MS" panose="020B0603020202020204" pitchFamily="34" charset="0"/>
              </a:rPr>
              <a:t>Maasheggen</a:t>
            </a:r>
            <a:r>
              <a:rPr lang="en-GB" sz="1100" dirty="0">
                <a:solidFill>
                  <a:srgbClr val="2D4B96"/>
                </a:solidFill>
                <a:latin typeface="Trebuchet MS" panose="020B0603020202020204" pitchFamily="34" charset="0"/>
              </a:rPr>
              <a:t> </a:t>
            </a:r>
            <a:endParaRPr sz="1100" dirty="0">
              <a:solidFill>
                <a:srgbClr val="2D4B96"/>
              </a:solidFill>
              <a:latin typeface="Trebuchet MS" panose="020B0603020202020204" pitchFamily="34" charset="0"/>
            </a:endParaRPr>
          </a:p>
        </p:txBody>
      </p:sp>
      <p:sp>
        <p:nvSpPr>
          <p:cNvPr id="376" name="Google Shape;424;p55">
            <a:extLst>
              <a:ext uri="{FF2B5EF4-FFF2-40B4-BE49-F238E27FC236}">
                <a16:creationId xmlns:a16="http://schemas.microsoft.com/office/drawing/2014/main" id="{47E33359-E44B-431D-9787-D771E5CEBF89}"/>
              </a:ext>
            </a:extLst>
          </p:cNvPr>
          <p:cNvSpPr/>
          <p:nvPr/>
        </p:nvSpPr>
        <p:spPr>
          <a:xfrm>
            <a:off x="612409" y="4796075"/>
            <a:ext cx="9820391" cy="24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2D4B96"/>
                </a:solidFill>
                <a:latin typeface="Trebuchet MS" panose="020B0603020202020204" pitchFamily="34" charset="0"/>
              </a:rPr>
              <a:t>Veenweidegebied</a:t>
            </a:r>
            <a:r>
              <a:rPr lang="en-GB" sz="1100" dirty="0">
                <a:solidFill>
                  <a:srgbClr val="2D4B96"/>
                </a:solidFill>
                <a:latin typeface="Trebuchet MS" panose="020B0603020202020204" pitchFamily="34" charset="0"/>
              </a:rPr>
              <a:t> </a:t>
            </a:r>
            <a:r>
              <a:rPr lang="en-GB" sz="1100" dirty="0" err="1">
                <a:solidFill>
                  <a:srgbClr val="2D4B96"/>
                </a:solidFill>
                <a:latin typeface="Trebuchet MS" panose="020B0603020202020204" pitchFamily="34" charset="0"/>
              </a:rPr>
              <a:t>Beekdaelen</a:t>
            </a:r>
            <a:endParaRPr sz="1100" dirty="0">
              <a:solidFill>
                <a:srgbClr val="2D4B96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93DB60E1-5A2F-4B6B-A7F9-D031A94E7942}"/>
              </a:ext>
            </a:extLst>
          </p:cNvPr>
          <p:cNvGrpSpPr/>
          <p:nvPr/>
        </p:nvGrpSpPr>
        <p:grpSpPr>
          <a:xfrm>
            <a:off x="618533" y="568655"/>
            <a:ext cx="10399552" cy="5111060"/>
            <a:chOff x="-1180967" y="428790"/>
            <a:chExt cx="10399552" cy="5111060"/>
          </a:xfrm>
        </p:grpSpPr>
        <p:sp>
          <p:nvSpPr>
            <p:cNvPr id="172" name="Google Shape;474;p55">
              <a:extLst>
                <a:ext uri="{FF2B5EF4-FFF2-40B4-BE49-F238E27FC236}">
                  <a16:creationId xmlns:a16="http://schemas.microsoft.com/office/drawing/2014/main" id="{23044F66-5456-4FE5-86D4-3B8F24F33FBF}"/>
                </a:ext>
              </a:extLst>
            </p:cNvPr>
            <p:cNvSpPr/>
            <p:nvPr/>
          </p:nvSpPr>
          <p:spPr>
            <a:xfrm>
              <a:off x="937030" y="428790"/>
              <a:ext cx="7482300" cy="76376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rgbClr val="2D4B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3" name="Google Shape;416;p55">
              <a:extLst>
                <a:ext uri="{FF2B5EF4-FFF2-40B4-BE49-F238E27FC236}">
                  <a16:creationId xmlns:a16="http://schemas.microsoft.com/office/drawing/2014/main" id="{B6FDB128-C7A5-43E8-8586-A58D5EDB3A6D}"/>
                </a:ext>
              </a:extLst>
            </p:cNvPr>
            <p:cNvGrpSpPr/>
            <p:nvPr/>
          </p:nvGrpSpPr>
          <p:grpSpPr>
            <a:xfrm>
              <a:off x="-1180967" y="2151725"/>
              <a:ext cx="10399552" cy="3129300"/>
              <a:chOff x="-1180967" y="2151725"/>
              <a:chExt cx="10399552" cy="3129300"/>
            </a:xfrm>
          </p:grpSpPr>
          <p:grpSp>
            <p:nvGrpSpPr>
              <p:cNvPr id="182" name="Google Shape;417;p55">
                <a:extLst>
                  <a:ext uri="{FF2B5EF4-FFF2-40B4-BE49-F238E27FC236}">
                    <a16:creationId xmlns:a16="http://schemas.microsoft.com/office/drawing/2014/main" id="{62A68EC9-13F7-4B41-90B5-4FEE0BB38A13}"/>
                  </a:ext>
                </a:extLst>
              </p:cNvPr>
              <p:cNvGrpSpPr/>
              <p:nvPr/>
            </p:nvGrpSpPr>
            <p:grpSpPr>
              <a:xfrm>
                <a:off x="-1180967" y="2216000"/>
                <a:ext cx="9832642" cy="2340225"/>
                <a:chOff x="-1180967" y="2216000"/>
                <a:chExt cx="9832642" cy="2340225"/>
              </a:xfrm>
            </p:grpSpPr>
            <p:sp>
              <p:nvSpPr>
                <p:cNvPr id="187" name="Google Shape;421;p55">
                  <a:extLst>
                    <a:ext uri="{FF2B5EF4-FFF2-40B4-BE49-F238E27FC236}">
                      <a16:creationId xmlns:a16="http://schemas.microsoft.com/office/drawing/2014/main" id="{24FC4C77-AC17-456A-92F9-442C423E0E9D}"/>
                    </a:ext>
                  </a:extLst>
                </p:cNvPr>
                <p:cNvSpPr/>
                <p:nvPr/>
              </p:nvSpPr>
              <p:spPr>
                <a:xfrm>
                  <a:off x="-1168719" y="3055850"/>
                  <a:ext cx="9820393" cy="240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100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IJsselmeer</a:t>
                  </a:r>
                  <a:endParaRPr sz="1100" dirty="0">
                    <a:solidFill>
                      <a:srgbClr val="2D4B96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8" name="Google Shape;422;p55">
                  <a:extLst>
                    <a:ext uri="{FF2B5EF4-FFF2-40B4-BE49-F238E27FC236}">
                      <a16:creationId xmlns:a16="http://schemas.microsoft.com/office/drawing/2014/main" id="{AA0D17AA-E7F2-4D2A-AD4B-3C0F92C3DB21}"/>
                    </a:ext>
                  </a:extLst>
                </p:cNvPr>
                <p:cNvSpPr/>
                <p:nvPr/>
              </p:nvSpPr>
              <p:spPr>
                <a:xfrm>
                  <a:off x="-1180967" y="3475775"/>
                  <a:ext cx="9826517" cy="240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100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Veenweidegebied het Groene Hart</a:t>
                  </a:r>
                  <a:endParaRPr sz="1100" dirty="0">
                    <a:solidFill>
                      <a:srgbClr val="2D4B96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9" name="Google Shape;423;p55">
                  <a:extLst>
                    <a:ext uri="{FF2B5EF4-FFF2-40B4-BE49-F238E27FC236}">
                      <a16:creationId xmlns:a16="http://schemas.microsoft.com/office/drawing/2014/main" id="{C4FDBE02-9238-4721-AB6D-71245B4371ED}"/>
                    </a:ext>
                  </a:extLst>
                </p:cNvPr>
                <p:cNvSpPr/>
                <p:nvPr/>
              </p:nvSpPr>
              <p:spPr>
                <a:xfrm>
                  <a:off x="-1174843" y="3895700"/>
                  <a:ext cx="9826518" cy="240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/>
                  <a:r>
                    <a:rPr lang="nl-NL" sz="1100" dirty="0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Veenweidegebied Friesland</a:t>
                  </a:r>
                  <a:endParaRPr sz="1100" dirty="0">
                    <a:solidFill>
                      <a:srgbClr val="2D4B96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5" name="Google Shape;419;p55">
                  <a:extLst>
                    <a:ext uri="{FF2B5EF4-FFF2-40B4-BE49-F238E27FC236}">
                      <a16:creationId xmlns:a16="http://schemas.microsoft.com/office/drawing/2014/main" id="{1EA4938A-2AD3-44DB-971B-2435AAB63CDC}"/>
                    </a:ext>
                  </a:extLst>
                </p:cNvPr>
                <p:cNvSpPr/>
                <p:nvPr/>
              </p:nvSpPr>
              <p:spPr>
                <a:xfrm>
                  <a:off x="-1168719" y="2216000"/>
                  <a:ext cx="9820394" cy="240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100" dirty="0" err="1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Wadden</a:t>
                  </a:r>
                  <a:endParaRPr sz="1100" dirty="0">
                    <a:solidFill>
                      <a:srgbClr val="2D4B96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6" name="Google Shape;420;p55">
                  <a:extLst>
                    <a:ext uri="{FF2B5EF4-FFF2-40B4-BE49-F238E27FC236}">
                      <a16:creationId xmlns:a16="http://schemas.microsoft.com/office/drawing/2014/main" id="{FEAEC7DE-AB8B-4B14-885B-FBBFAC73C970}"/>
                    </a:ext>
                  </a:extLst>
                </p:cNvPr>
                <p:cNvSpPr/>
                <p:nvPr/>
              </p:nvSpPr>
              <p:spPr>
                <a:xfrm>
                  <a:off x="-1174843" y="2635925"/>
                  <a:ext cx="9820394" cy="240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nl-NL" sz="1100" dirty="0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Rotterdam</a:t>
                  </a:r>
                  <a:endParaRPr sz="1100" dirty="0">
                    <a:solidFill>
                      <a:srgbClr val="2D4B96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90" name="Google Shape;424;p55">
                  <a:extLst>
                    <a:ext uri="{FF2B5EF4-FFF2-40B4-BE49-F238E27FC236}">
                      <a16:creationId xmlns:a16="http://schemas.microsoft.com/office/drawing/2014/main" id="{1361DAA5-93D2-4BD6-8622-51973042199B}"/>
                    </a:ext>
                  </a:extLst>
                </p:cNvPr>
                <p:cNvSpPr/>
                <p:nvPr/>
              </p:nvSpPr>
              <p:spPr>
                <a:xfrm>
                  <a:off x="-1174843" y="4315625"/>
                  <a:ext cx="9826517" cy="240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100" dirty="0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Zuid </a:t>
                  </a:r>
                  <a:r>
                    <a:rPr lang="en-GB" sz="1100" dirty="0" err="1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Westelijke</a:t>
                  </a:r>
                  <a:r>
                    <a:rPr lang="en-GB" sz="1100" dirty="0">
                      <a:solidFill>
                        <a:srgbClr val="2D4B96"/>
                      </a:solidFill>
                      <a:latin typeface="Trebuchet MS" panose="020B0603020202020204" pitchFamily="34" charset="0"/>
                    </a:rPr>
                    <a:t> Delta</a:t>
                  </a:r>
                  <a:endParaRPr sz="1100" dirty="0">
                    <a:solidFill>
                      <a:srgbClr val="2D4B96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83" name="Google Shape;425;p55">
                <a:extLst>
                  <a:ext uri="{FF2B5EF4-FFF2-40B4-BE49-F238E27FC236}">
                    <a16:creationId xmlns:a16="http://schemas.microsoft.com/office/drawing/2014/main" id="{D72A6E82-BF37-4707-80E9-57301617659D}"/>
                  </a:ext>
                </a:extLst>
              </p:cNvPr>
              <p:cNvSpPr txBox="1"/>
              <p:nvPr/>
            </p:nvSpPr>
            <p:spPr>
              <a:xfrm rot="5400000">
                <a:off x="7416185" y="3478625"/>
                <a:ext cx="3129300" cy="47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 err="1">
                    <a:solidFill>
                      <a:srgbClr val="2D4B96"/>
                    </a:solidFill>
                    <a:latin typeface="Trebuchet MS" panose="020B0603020202020204" pitchFamily="34" charset="0"/>
                  </a:rPr>
                  <a:t>Lectorenplatform</a:t>
                </a:r>
                <a:endParaRPr dirty="0">
                  <a:solidFill>
                    <a:srgbClr val="2D4B9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74" name="Google Shape;410;p55">
              <a:extLst>
                <a:ext uri="{FF2B5EF4-FFF2-40B4-BE49-F238E27FC236}">
                  <a16:creationId xmlns:a16="http://schemas.microsoft.com/office/drawing/2014/main" id="{D68F786F-DE96-4051-BD3A-B4810508088B}"/>
                </a:ext>
              </a:extLst>
            </p:cNvPr>
            <p:cNvSpPr txBox="1"/>
            <p:nvPr/>
          </p:nvSpPr>
          <p:spPr>
            <a:xfrm>
              <a:off x="1173192" y="1075850"/>
              <a:ext cx="1080000" cy="446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2D4B96"/>
                  </a:solidFill>
                  <a:latin typeface="Trebuchet MS" panose="020B0603020202020204" pitchFamily="34" charset="0"/>
                </a:rPr>
                <a:t>A </a:t>
              </a:r>
            </a:p>
            <a:p>
              <a:pPr algn="ctr"/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Kringloop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landbouw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5" name="Google Shape;411;p55">
              <a:extLst>
                <a:ext uri="{FF2B5EF4-FFF2-40B4-BE49-F238E27FC236}">
                  <a16:creationId xmlns:a16="http://schemas.microsoft.com/office/drawing/2014/main" id="{BC85B688-792D-483E-8E6B-86A486534ACA}"/>
                </a:ext>
              </a:extLst>
            </p:cNvPr>
            <p:cNvSpPr txBox="1"/>
            <p:nvPr/>
          </p:nvSpPr>
          <p:spPr>
            <a:xfrm>
              <a:off x="2360714" y="1075850"/>
              <a:ext cx="1080000" cy="446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GB" sz="1600" b="1">
                  <a:solidFill>
                    <a:srgbClr val="2D4B96"/>
                  </a:solidFill>
                  <a:latin typeface="Trebuchet MS" panose="020B0603020202020204" pitchFamily="34" charset="0"/>
                </a:rPr>
                <a:t>B </a:t>
              </a:r>
            </a:p>
            <a:p>
              <a:pPr algn="ctr"/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Klimaat neutrale landbouw en voedsel productie 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6" name="Google Shape;412;p55">
              <a:extLst>
                <a:ext uri="{FF2B5EF4-FFF2-40B4-BE49-F238E27FC236}">
                  <a16:creationId xmlns:a16="http://schemas.microsoft.com/office/drawing/2014/main" id="{238D754A-17CF-410B-BDF1-EA9337099CC8}"/>
                </a:ext>
              </a:extLst>
            </p:cNvPr>
            <p:cNvSpPr txBox="1"/>
            <p:nvPr/>
          </p:nvSpPr>
          <p:spPr>
            <a:xfrm>
              <a:off x="3545876" y="1075850"/>
              <a:ext cx="1080000" cy="4464000"/>
            </a:xfrm>
            <a:prstGeom prst="rect">
              <a:avLst/>
            </a:prstGeom>
            <a:solidFill>
              <a:srgbClr val="ADD9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2D4B96"/>
                  </a:solidFill>
                  <a:latin typeface="Trebuchet MS" panose="020B0603020202020204" pitchFamily="34" charset="0"/>
                </a:rPr>
                <a:t>C</a:t>
              </a:r>
              <a:r>
                <a:rPr lang="en-GB" sz="1600">
                  <a:solidFill>
                    <a:srgbClr val="2D4B96"/>
                  </a:solidFill>
                  <a:latin typeface="Trebuchet MS" panose="020B0603020202020204" pitchFamily="34" charset="0"/>
                </a:rPr>
                <a:t> </a:t>
              </a:r>
            </a:p>
            <a:p>
              <a:pPr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Klimaat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  <a:p>
              <a:pPr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bestendig landelijk en stedelijk gebied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7" name="Google Shape;413;p55">
              <a:extLst>
                <a:ext uri="{FF2B5EF4-FFF2-40B4-BE49-F238E27FC236}">
                  <a16:creationId xmlns:a16="http://schemas.microsoft.com/office/drawing/2014/main" id="{83359E7A-AED6-4241-A02D-CBC5951FC356}"/>
                </a:ext>
              </a:extLst>
            </p:cNvPr>
            <p:cNvSpPr txBox="1"/>
            <p:nvPr/>
          </p:nvSpPr>
          <p:spPr>
            <a:xfrm>
              <a:off x="4731038" y="1075848"/>
              <a:ext cx="1080000" cy="446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2D4B96"/>
                  </a:solidFill>
                  <a:latin typeface="Trebuchet MS" panose="020B0603020202020204" pitchFamily="34" charset="0"/>
                </a:rPr>
                <a:t>D</a:t>
              </a:r>
              <a:r>
                <a:rPr lang="en-GB">
                  <a:solidFill>
                    <a:schemeClr val="tx1"/>
                  </a:solidFill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Gewaardeerd gezond en veilig voedsel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8" name="Google Shape;414;p55">
              <a:extLst>
                <a:ext uri="{FF2B5EF4-FFF2-40B4-BE49-F238E27FC236}">
                  <a16:creationId xmlns:a16="http://schemas.microsoft.com/office/drawing/2014/main" id="{2CACF1CA-28CE-4E46-9893-10729CCF1B21}"/>
                </a:ext>
              </a:extLst>
            </p:cNvPr>
            <p:cNvSpPr txBox="1"/>
            <p:nvPr/>
          </p:nvSpPr>
          <p:spPr>
            <a:xfrm>
              <a:off x="5918273" y="1072729"/>
              <a:ext cx="1080000" cy="4464000"/>
            </a:xfrm>
            <a:prstGeom prst="rect">
              <a:avLst/>
            </a:prstGeom>
            <a:solidFill>
              <a:srgbClr val="ADD9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nl-NL"/>
              </a:defPPr>
              <a:lvl1pPr lvl="0" indent="0">
                <a:spcBef>
                  <a:spcPts val="0"/>
                </a:spcBef>
                <a:spcAft>
                  <a:spcPts val="0"/>
                </a:spcAft>
                <a:buNone/>
                <a:defRPr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en-GB" sz="1600" b="1">
                  <a:solidFill>
                    <a:srgbClr val="2D4B96"/>
                  </a:solidFill>
                  <a:latin typeface="Trebuchet MS" panose="020B0603020202020204" pitchFamily="34" charset="0"/>
                </a:rPr>
                <a:t>E</a:t>
              </a:r>
              <a:r>
                <a:rPr lang="en-GB"/>
                <a:t> </a:t>
              </a:r>
            </a:p>
            <a:p>
              <a:pPr algn="ctr"/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Duurzame Noordzee, oceanen en binnenwateren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9" name="Google Shape;415;p55">
              <a:extLst>
                <a:ext uri="{FF2B5EF4-FFF2-40B4-BE49-F238E27FC236}">
                  <a16:creationId xmlns:a16="http://schemas.microsoft.com/office/drawing/2014/main" id="{E9DCAB82-56E1-41CE-9C9E-748A3A36DC85}"/>
                </a:ext>
              </a:extLst>
            </p:cNvPr>
            <p:cNvSpPr txBox="1"/>
            <p:nvPr/>
          </p:nvSpPr>
          <p:spPr>
            <a:xfrm>
              <a:off x="7099317" y="1075850"/>
              <a:ext cx="1080000" cy="4464000"/>
            </a:xfrm>
            <a:prstGeom prst="rect">
              <a:avLst/>
            </a:prstGeom>
            <a:solidFill>
              <a:srgbClr val="ADD9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2D4B96"/>
                  </a:solidFill>
                  <a:latin typeface="Trebuchet MS" panose="020B0603020202020204" pitchFamily="34" charset="0"/>
                </a:rPr>
                <a:t>F</a:t>
              </a:r>
              <a:r>
                <a:rPr lang="en-GB">
                  <a:solidFill>
                    <a:srgbClr val="FFFFFF"/>
                  </a:solidFill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2D4B96"/>
                  </a:solidFill>
                  <a:latin typeface="Trebuchet MS" panose="020B0603020202020204" pitchFamily="34" charset="0"/>
                </a:rPr>
                <a:t>Nederland is en blijft de best beschermde delta ter wereld, ook na 2100</a:t>
              </a:r>
              <a:endParaRPr sz="900" dirty="0">
                <a:solidFill>
                  <a:srgbClr val="2D4B96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91" name="Tekstvak 190">
            <a:extLst>
              <a:ext uri="{FF2B5EF4-FFF2-40B4-BE49-F238E27FC236}">
                <a16:creationId xmlns:a16="http://schemas.microsoft.com/office/drawing/2014/main" id="{EDE6FB3A-2D6F-48B6-A509-E89285A5D9CF}"/>
              </a:ext>
            </a:extLst>
          </p:cNvPr>
          <p:cNvSpPr txBox="1"/>
          <p:nvPr/>
        </p:nvSpPr>
        <p:spPr>
          <a:xfrm>
            <a:off x="3196848" y="601211"/>
            <a:ext cx="643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D4B96"/>
                </a:solidFill>
                <a:latin typeface="Trebuchet MS" panose="020B0603020202020204" pitchFamily="34" charset="0"/>
              </a:rPr>
              <a:t>Missies binnen het thema Landbouw, Water en Voedsel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A00858C-0B50-4B5D-85CE-C3647F693305}"/>
              </a:ext>
            </a:extLst>
          </p:cNvPr>
          <p:cNvGrpSpPr/>
          <p:nvPr/>
        </p:nvGrpSpPr>
        <p:grpSpPr>
          <a:xfrm>
            <a:off x="5766726" y="2304393"/>
            <a:ext cx="234189" cy="3121050"/>
            <a:chOff x="5784319" y="2332321"/>
            <a:chExt cx="234189" cy="3121050"/>
          </a:xfrm>
        </p:grpSpPr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3C994DA4-8B7C-4CB6-B278-62BE86B4233C}"/>
                </a:ext>
              </a:extLst>
            </p:cNvPr>
            <p:cNvSpPr/>
            <p:nvPr/>
          </p:nvSpPr>
          <p:spPr>
            <a:xfrm>
              <a:off x="5784319" y="23323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20DC4BA-A615-4382-97B4-4956B666BED8}"/>
                </a:ext>
              </a:extLst>
            </p:cNvPr>
            <p:cNvSpPr/>
            <p:nvPr/>
          </p:nvSpPr>
          <p:spPr>
            <a:xfrm>
              <a:off x="5784319" y="27522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9B9646DA-3C69-49EE-99F0-203C57387F47}"/>
                </a:ext>
              </a:extLst>
            </p:cNvPr>
            <p:cNvSpPr/>
            <p:nvPr/>
          </p:nvSpPr>
          <p:spPr>
            <a:xfrm>
              <a:off x="5784319" y="31721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C2C5F655-8F3C-4D93-B000-19408D69BA03}"/>
                </a:ext>
              </a:extLst>
            </p:cNvPr>
            <p:cNvSpPr/>
            <p:nvPr/>
          </p:nvSpPr>
          <p:spPr>
            <a:xfrm>
              <a:off x="5784319" y="355438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1F2DBF51-B372-4DCB-8371-204326D8FE59}"/>
                </a:ext>
              </a:extLst>
            </p:cNvPr>
            <p:cNvSpPr/>
            <p:nvPr/>
          </p:nvSpPr>
          <p:spPr>
            <a:xfrm>
              <a:off x="5784319" y="40120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43A5E92A-A07C-4CEA-95A2-50C8102B32E2}"/>
                </a:ext>
              </a:extLst>
            </p:cNvPr>
            <p:cNvSpPr/>
            <p:nvPr/>
          </p:nvSpPr>
          <p:spPr>
            <a:xfrm>
              <a:off x="5784319" y="44319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2" name="Rechthoek 381">
              <a:extLst>
                <a:ext uri="{FF2B5EF4-FFF2-40B4-BE49-F238E27FC236}">
                  <a16:creationId xmlns:a16="http://schemas.microsoft.com/office/drawing/2014/main" id="{D97B971A-0D0D-40BD-8A1F-B67C74747A7C}"/>
                </a:ext>
              </a:extLst>
            </p:cNvPr>
            <p:cNvSpPr/>
            <p:nvPr/>
          </p:nvSpPr>
          <p:spPr>
            <a:xfrm>
              <a:off x="5784319" y="47928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6B8FC993-3E50-419B-9739-98F2C371A810}"/>
                </a:ext>
              </a:extLst>
            </p:cNvPr>
            <p:cNvSpPr/>
            <p:nvPr/>
          </p:nvSpPr>
          <p:spPr>
            <a:xfrm>
              <a:off x="5784319" y="52127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3566D0E0-2071-4A63-8202-65F4DA4C3492}"/>
              </a:ext>
            </a:extLst>
          </p:cNvPr>
          <p:cNvGrpSpPr/>
          <p:nvPr/>
        </p:nvGrpSpPr>
        <p:grpSpPr>
          <a:xfrm>
            <a:off x="4579737" y="2304393"/>
            <a:ext cx="234189" cy="3121050"/>
            <a:chOff x="5784319" y="2332321"/>
            <a:chExt cx="234189" cy="3121050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B2778714-8B0E-4C2B-8AD7-AEC862E5845B}"/>
                </a:ext>
              </a:extLst>
            </p:cNvPr>
            <p:cNvSpPr/>
            <p:nvPr/>
          </p:nvSpPr>
          <p:spPr>
            <a:xfrm>
              <a:off x="5784319" y="23323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B583E7CB-D794-4572-9C52-E50E4E31F5ED}"/>
                </a:ext>
              </a:extLst>
            </p:cNvPr>
            <p:cNvSpPr/>
            <p:nvPr/>
          </p:nvSpPr>
          <p:spPr>
            <a:xfrm>
              <a:off x="5784319" y="27522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FF7149CB-BD6B-4567-B8A8-3503A6542EE6}"/>
                </a:ext>
              </a:extLst>
            </p:cNvPr>
            <p:cNvSpPr/>
            <p:nvPr/>
          </p:nvSpPr>
          <p:spPr>
            <a:xfrm>
              <a:off x="5784319" y="31721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979BF67A-6EE4-4CB4-B90E-D0C54DFB7670}"/>
                </a:ext>
              </a:extLst>
            </p:cNvPr>
            <p:cNvSpPr/>
            <p:nvPr/>
          </p:nvSpPr>
          <p:spPr>
            <a:xfrm>
              <a:off x="5784319" y="355438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00C22231-4835-4C3F-8555-150D7E7CD3E1}"/>
                </a:ext>
              </a:extLst>
            </p:cNvPr>
            <p:cNvSpPr/>
            <p:nvPr/>
          </p:nvSpPr>
          <p:spPr>
            <a:xfrm>
              <a:off x="5784319" y="40120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6E62384C-03AE-40D1-AF8F-97500530DF0D}"/>
                </a:ext>
              </a:extLst>
            </p:cNvPr>
            <p:cNvSpPr/>
            <p:nvPr/>
          </p:nvSpPr>
          <p:spPr>
            <a:xfrm>
              <a:off x="5784319" y="44319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731EA9E4-CE48-48C0-BF50-C663D4EB6855}"/>
                </a:ext>
              </a:extLst>
            </p:cNvPr>
            <p:cNvSpPr/>
            <p:nvPr/>
          </p:nvSpPr>
          <p:spPr>
            <a:xfrm>
              <a:off x="5784319" y="47928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561AD4B-1A73-4637-808A-9B282DBC0E04}"/>
                </a:ext>
              </a:extLst>
            </p:cNvPr>
            <p:cNvSpPr/>
            <p:nvPr/>
          </p:nvSpPr>
          <p:spPr>
            <a:xfrm>
              <a:off x="5784319" y="52127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F2D63E18-0F27-4A0B-A336-70544A36ABDC}"/>
              </a:ext>
            </a:extLst>
          </p:cNvPr>
          <p:cNvGrpSpPr/>
          <p:nvPr/>
        </p:nvGrpSpPr>
        <p:grpSpPr>
          <a:xfrm>
            <a:off x="3395741" y="2304393"/>
            <a:ext cx="234189" cy="3121050"/>
            <a:chOff x="5784319" y="2332321"/>
            <a:chExt cx="234189" cy="3121050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F22E5F7F-FAB1-4997-B1BC-87EFA167FACA}"/>
                </a:ext>
              </a:extLst>
            </p:cNvPr>
            <p:cNvSpPr/>
            <p:nvPr/>
          </p:nvSpPr>
          <p:spPr>
            <a:xfrm>
              <a:off x="5784319" y="23323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36512F6-C8F3-4F45-A21D-D792B7C2EC8A}"/>
                </a:ext>
              </a:extLst>
            </p:cNvPr>
            <p:cNvSpPr/>
            <p:nvPr/>
          </p:nvSpPr>
          <p:spPr>
            <a:xfrm>
              <a:off x="5784319" y="27522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53CDE9EB-9154-400E-B64A-57A50D244003}"/>
                </a:ext>
              </a:extLst>
            </p:cNvPr>
            <p:cNvSpPr/>
            <p:nvPr/>
          </p:nvSpPr>
          <p:spPr>
            <a:xfrm>
              <a:off x="5784319" y="31721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1FB8318-7622-4412-9B81-9165D90F083F}"/>
                </a:ext>
              </a:extLst>
            </p:cNvPr>
            <p:cNvSpPr/>
            <p:nvPr/>
          </p:nvSpPr>
          <p:spPr>
            <a:xfrm>
              <a:off x="5784319" y="355438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A35CB0EE-0D8C-49AC-9AE2-54726E137B31}"/>
                </a:ext>
              </a:extLst>
            </p:cNvPr>
            <p:cNvSpPr/>
            <p:nvPr/>
          </p:nvSpPr>
          <p:spPr>
            <a:xfrm>
              <a:off x="5784319" y="40120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7FC7D3BD-5FB3-448F-A92A-20D7F28034B4}"/>
                </a:ext>
              </a:extLst>
            </p:cNvPr>
            <p:cNvSpPr/>
            <p:nvPr/>
          </p:nvSpPr>
          <p:spPr>
            <a:xfrm>
              <a:off x="5784319" y="44319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6E38C88D-1B72-48E8-900C-976221C281BB}"/>
                </a:ext>
              </a:extLst>
            </p:cNvPr>
            <p:cNvSpPr/>
            <p:nvPr/>
          </p:nvSpPr>
          <p:spPr>
            <a:xfrm>
              <a:off x="5784319" y="47928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B8BEAF9B-2280-4F49-9532-BCD66FC00387}"/>
                </a:ext>
              </a:extLst>
            </p:cNvPr>
            <p:cNvSpPr/>
            <p:nvPr/>
          </p:nvSpPr>
          <p:spPr>
            <a:xfrm>
              <a:off x="5784319" y="52127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871028D9-DA4A-4B22-9F94-4EB5947E1613}"/>
              </a:ext>
            </a:extLst>
          </p:cNvPr>
          <p:cNvGrpSpPr/>
          <p:nvPr/>
        </p:nvGrpSpPr>
        <p:grpSpPr>
          <a:xfrm>
            <a:off x="6952421" y="2299840"/>
            <a:ext cx="234189" cy="3121050"/>
            <a:chOff x="5784319" y="2332321"/>
            <a:chExt cx="234189" cy="3121050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1CC08C50-8311-478F-A4BB-B4AED77BB93C}"/>
                </a:ext>
              </a:extLst>
            </p:cNvPr>
            <p:cNvSpPr/>
            <p:nvPr/>
          </p:nvSpPr>
          <p:spPr>
            <a:xfrm>
              <a:off x="5784319" y="23323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3841A921-190C-4000-B52F-2B45E83EF747}"/>
                </a:ext>
              </a:extLst>
            </p:cNvPr>
            <p:cNvSpPr/>
            <p:nvPr/>
          </p:nvSpPr>
          <p:spPr>
            <a:xfrm>
              <a:off x="5784319" y="27522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B46A88E-EB73-4A56-BF92-28E07609323C}"/>
                </a:ext>
              </a:extLst>
            </p:cNvPr>
            <p:cNvSpPr/>
            <p:nvPr/>
          </p:nvSpPr>
          <p:spPr>
            <a:xfrm>
              <a:off x="5784319" y="31721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8E2BC036-478F-4B81-863A-68E1D81957F5}"/>
                </a:ext>
              </a:extLst>
            </p:cNvPr>
            <p:cNvSpPr/>
            <p:nvPr/>
          </p:nvSpPr>
          <p:spPr>
            <a:xfrm>
              <a:off x="5784319" y="355438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5FAA1DF1-920D-45F0-B725-7E553223A30C}"/>
                </a:ext>
              </a:extLst>
            </p:cNvPr>
            <p:cNvSpPr/>
            <p:nvPr/>
          </p:nvSpPr>
          <p:spPr>
            <a:xfrm>
              <a:off x="5784319" y="40120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5093A38E-CBB5-4564-BE89-2A5DA9B7D6EB}"/>
                </a:ext>
              </a:extLst>
            </p:cNvPr>
            <p:cNvSpPr/>
            <p:nvPr/>
          </p:nvSpPr>
          <p:spPr>
            <a:xfrm>
              <a:off x="5784319" y="44319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19E5F43B-8F87-41B4-9C7F-18E4BA227CCF}"/>
                </a:ext>
              </a:extLst>
            </p:cNvPr>
            <p:cNvSpPr/>
            <p:nvPr/>
          </p:nvSpPr>
          <p:spPr>
            <a:xfrm>
              <a:off x="5784319" y="47928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978C3995-1943-4A36-959E-C3A4FFC0BEDE}"/>
                </a:ext>
              </a:extLst>
            </p:cNvPr>
            <p:cNvSpPr/>
            <p:nvPr/>
          </p:nvSpPr>
          <p:spPr>
            <a:xfrm>
              <a:off x="5784319" y="52127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B37BCE34-4057-48FE-B28F-EA73A5616053}"/>
              </a:ext>
            </a:extLst>
          </p:cNvPr>
          <p:cNvGrpSpPr/>
          <p:nvPr/>
        </p:nvGrpSpPr>
        <p:grpSpPr>
          <a:xfrm>
            <a:off x="8140678" y="2298529"/>
            <a:ext cx="234189" cy="3121050"/>
            <a:chOff x="5784319" y="2332321"/>
            <a:chExt cx="234189" cy="3121050"/>
          </a:xfrm>
        </p:grpSpPr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66F12E8-A1EC-457A-9107-77EF796101C9}"/>
                </a:ext>
              </a:extLst>
            </p:cNvPr>
            <p:cNvSpPr/>
            <p:nvPr/>
          </p:nvSpPr>
          <p:spPr>
            <a:xfrm>
              <a:off x="5784319" y="23323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690A7718-0598-4685-8C29-5FE096CB11DE}"/>
                </a:ext>
              </a:extLst>
            </p:cNvPr>
            <p:cNvSpPr/>
            <p:nvPr/>
          </p:nvSpPr>
          <p:spPr>
            <a:xfrm>
              <a:off x="5784319" y="27522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F3F69FA-004F-4D42-9D02-5A3FAB634977}"/>
                </a:ext>
              </a:extLst>
            </p:cNvPr>
            <p:cNvSpPr/>
            <p:nvPr/>
          </p:nvSpPr>
          <p:spPr>
            <a:xfrm>
              <a:off x="5784319" y="31721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24BB58CB-9C86-4790-B165-02198006994E}"/>
                </a:ext>
              </a:extLst>
            </p:cNvPr>
            <p:cNvSpPr/>
            <p:nvPr/>
          </p:nvSpPr>
          <p:spPr>
            <a:xfrm>
              <a:off x="5784319" y="355438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2EBB7082-681D-4A32-B4C9-D1B8EAA3824C}"/>
                </a:ext>
              </a:extLst>
            </p:cNvPr>
            <p:cNvSpPr/>
            <p:nvPr/>
          </p:nvSpPr>
          <p:spPr>
            <a:xfrm>
              <a:off x="5784319" y="40120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1C2082B-3816-434F-81D7-8C21075884B0}"/>
                </a:ext>
              </a:extLst>
            </p:cNvPr>
            <p:cNvSpPr/>
            <p:nvPr/>
          </p:nvSpPr>
          <p:spPr>
            <a:xfrm>
              <a:off x="5784319" y="44319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FED997B2-AC92-4DA8-8C2D-F284CA3CACAC}"/>
                </a:ext>
              </a:extLst>
            </p:cNvPr>
            <p:cNvSpPr/>
            <p:nvPr/>
          </p:nvSpPr>
          <p:spPr>
            <a:xfrm>
              <a:off x="5784319" y="47928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2EAC6F8A-E8D2-4466-9435-C5036A8B3907}"/>
                </a:ext>
              </a:extLst>
            </p:cNvPr>
            <p:cNvSpPr/>
            <p:nvPr/>
          </p:nvSpPr>
          <p:spPr>
            <a:xfrm>
              <a:off x="5784319" y="52127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A7389E0B-DF16-455A-A506-6BB749A94F7B}"/>
              </a:ext>
            </a:extLst>
          </p:cNvPr>
          <p:cNvGrpSpPr/>
          <p:nvPr/>
        </p:nvGrpSpPr>
        <p:grpSpPr>
          <a:xfrm>
            <a:off x="9321722" y="2309836"/>
            <a:ext cx="234189" cy="3121050"/>
            <a:chOff x="5784319" y="2332321"/>
            <a:chExt cx="234189" cy="3121050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B956D8D4-E3CE-4357-9BB8-D83A7F052716}"/>
                </a:ext>
              </a:extLst>
            </p:cNvPr>
            <p:cNvSpPr/>
            <p:nvPr/>
          </p:nvSpPr>
          <p:spPr>
            <a:xfrm>
              <a:off x="5784319" y="23323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BC21E199-5C64-4647-B6EF-43EB333D1C01}"/>
                </a:ext>
              </a:extLst>
            </p:cNvPr>
            <p:cNvSpPr/>
            <p:nvPr/>
          </p:nvSpPr>
          <p:spPr>
            <a:xfrm>
              <a:off x="5784319" y="27522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E15396A-2010-44A7-AE89-335E0B375031}"/>
                </a:ext>
              </a:extLst>
            </p:cNvPr>
            <p:cNvSpPr/>
            <p:nvPr/>
          </p:nvSpPr>
          <p:spPr>
            <a:xfrm>
              <a:off x="5784319" y="31721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44906DDA-D8E6-4E3A-A4BE-5BF71C642618}"/>
                </a:ext>
              </a:extLst>
            </p:cNvPr>
            <p:cNvSpPr/>
            <p:nvPr/>
          </p:nvSpPr>
          <p:spPr>
            <a:xfrm>
              <a:off x="5784319" y="355438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32B6DA5F-B5B7-484B-8B27-7BD50DAFE80D}"/>
                </a:ext>
              </a:extLst>
            </p:cNvPr>
            <p:cNvSpPr/>
            <p:nvPr/>
          </p:nvSpPr>
          <p:spPr>
            <a:xfrm>
              <a:off x="5784319" y="401202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575B688D-1DCD-4D38-BAE9-5CF1B728DFA5}"/>
                </a:ext>
              </a:extLst>
            </p:cNvPr>
            <p:cNvSpPr/>
            <p:nvPr/>
          </p:nvSpPr>
          <p:spPr>
            <a:xfrm>
              <a:off x="5784319" y="44319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D62F9756-A6A5-4255-B156-F91139624FDE}"/>
                </a:ext>
              </a:extLst>
            </p:cNvPr>
            <p:cNvSpPr/>
            <p:nvPr/>
          </p:nvSpPr>
          <p:spPr>
            <a:xfrm>
              <a:off x="5784319" y="4792846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45509367-A897-40FC-9E7C-C9983485181A}"/>
                </a:ext>
              </a:extLst>
            </p:cNvPr>
            <p:cNvSpPr/>
            <p:nvPr/>
          </p:nvSpPr>
          <p:spPr>
            <a:xfrm>
              <a:off x="5784319" y="5212771"/>
              <a:ext cx="234189" cy="240600"/>
            </a:xfrm>
            <a:prstGeom prst="rect">
              <a:avLst/>
            </a:prstGeom>
            <a:solidFill>
              <a:srgbClr val="E7F5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376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17E8E-A02A-AC4F-B050-C55981DD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Voorbeelden agenderen/vertegenwoordigen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F0A729-4354-7C44-9307-B27ED9DD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dirty="0"/>
              <a:t>Water:</a:t>
            </a:r>
          </a:p>
          <a:p>
            <a:pPr lvl="1"/>
            <a:r>
              <a:rPr lang="nl-NL" dirty="0"/>
              <a:t>Call Living Labs in </a:t>
            </a:r>
            <a:r>
              <a:rPr lang="nl-NL" dirty="0" err="1"/>
              <a:t>the</a:t>
            </a:r>
            <a:r>
              <a:rPr lang="nl-NL" dirty="0"/>
              <a:t> Dutch Delta: hbo in elk </a:t>
            </a:r>
            <a:r>
              <a:rPr lang="nl-NL" dirty="0" err="1"/>
              <a:t>proposal</a:t>
            </a:r>
            <a:endParaRPr lang="nl-NL" dirty="0"/>
          </a:p>
          <a:p>
            <a:pPr lvl="1"/>
            <a:r>
              <a:rPr lang="nl-NL" dirty="0"/>
              <a:t>Lid programmacommissie Delta Technologie TSW: input MMIP</a:t>
            </a:r>
          </a:p>
          <a:p>
            <a:pPr lvl="1"/>
            <a:r>
              <a:rPr lang="nl-NL" dirty="0"/>
              <a:t>HBO (HZ UAS) in Topteam Topsector Water &amp; Maritiem</a:t>
            </a:r>
          </a:p>
          <a:p>
            <a:pPr lvl="1"/>
            <a:r>
              <a:rPr lang="nl-NL" dirty="0"/>
              <a:t>Voorbereiding Top Vlaanderen – Nederland</a:t>
            </a:r>
          </a:p>
          <a:p>
            <a:pPr lvl="1"/>
            <a:r>
              <a:rPr lang="nl-NL" dirty="0"/>
              <a:t>Ad hoc: adviescommissie RWS ZWD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HBO:</a:t>
            </a:r>
          </a:p>
          <a:p>
            <a:pPr lvl="1"/>
            <a:r>
              <a:rPr lang="nl-NL" dirty="0"/>
              <a:t>Lid Katapult: input commissie Reiner</a:t>
            </a:r>
          </a:p>
          <a:p>
            <a:pPr lvl="1"/>
            <a:r>
              <a:rPr lang="nl-NL" dirty="0"/>
              <a:t>Diverse ad hoc gremia: agenda hoger onderwijs OC&amp;W</a:t>
            </a:r>
          </a:p>
          <a:p>
            <a:pPr lvl="1"/>
            <a:r>
              <a:rPr lang="nl-NL" dirty="0"/>
              <a:t>Lid beoordelingscommissie NWO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9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0DD9B-C2E6-0F4C-982F-57DD2104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24D4FE-F0F2-3048-868D-04361569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Focus op praktijkgericht onderzoek en inzet van studenten daarbinnen</a:t>
            </a:r>
          </a:p>
          <a:p>
            <a:r>
              <a:rPr lang="nl-NL" dirty="0"/>
              <a:t>Verenig en vertegenwoordig alle </a:t>
            </a:r>
            <a:r>
              <a:rPr lang="nl-NL" dirty="0" err="1"/>
              <a:t>HBO’s</a:t>
            </a:r>
            <a:r>
              <a:rPr lang="nl-NL" dirty="0"/>
              <a:t> op een thema/sector</a:t>
            </a:r>
          </a:p>
          <a:p>
            <a:r>
              <a:rPr lang="nl-NL" dirty="0"/>
              <a:t>Opereer nationaal</a:t>
            </a:r>
          </a:p>
          <a:p>
            <a:r>
              <a:rPr lang="nl-NL" dirty="0"/>
              <a:t>Sterk extern georiënteerd</a:t>
            </a:r>
          </a:p>
          <a:p>
            <a:r>
              <a:rPr lang="nl-NL" dirty="0"/>
              <a:t>Strategische partnerschappen</a:t>
            </a:r>
          </a:p>
          <a:p>
            <a:r>
              <a:rPr lang="nl-NL" dirty="0"/>
              <a:t>Betrekken interne en externe stakeholders op alle niveaus in de organisaties</a:t>
            </a:r>
          </a:p>
        </p:txBody>
      </p:sp>
    </p:spTree>
    <p:extLst>
      <p:ext uri="{BB962C8B-B14F-4D97-AF65-F5344CB8AC3E}">
        <p14:creationId xmlns:p14="http://schemas.microsoft.com/office/powerpoint/2010/main" val="36000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440D4E2D-9DCF-5A46-95C3-BB374576A5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EA3E65-5FC2-0C43-BA86-FB0C8C381BA3}"/>
              </a:ext>
            </a:extLst>
          </p:cNvPr>
          <p:cNvSpPr txBox="1">
            <a:spLocks/>
          </p:cNvSpPr>
          <p:nvPr/>
        </p:nvSpPr>
        <p:spPr>
          <a:xfrm>
            <a:off x="1443990" y="4880610"/>
            <a:ext cx="2491740" cy="7744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z="1400" dirty="0">
                <a:solidFill>
                  <a:srgbClr val="4B92F2"/>
                </a:solidFill>
              </a:rPr>
              <a:t>Facilitator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B7E780C-BD9C-BB45-A31F-55F2061EA725}"/>
              </a:ext>
            </a:extLst>
          </p:cNvPr>
          <p:cNvSpPr txBox="1">
            <a:spLocks/>
          </p:cNvSpPr>
          <p:nvPr/>
        </p:nvSpPr>
        <p:spPr>
          <a:xfrm>
            <a:off x="4561522" y="4880610"/>
            <a:ext cx="2966085" cy="774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z="1400" dirty="0">
                <a:solidFill>
                  <a:srgbClr val="ADD9E6"/>
                </a:solidFill>
              </a:rPr>
              <a:t>Onderwijs, overheid, </a:t>
            </a:r>
          </a:p>
          <a:p>
            <a:pPr algn="ctr"/>
            <a:r>
              <a:rPr lang="nl-NL" sz="1400" dirty="0">
                <a:solidFill>
                  <a:srgbClr val="ADD9E6"/>
                </a:solidFill>
              </a:rPr>
              <a:t>bedrijfsleven en maatschappij</a:t>
            </a:r>
          </a:p>
          <a:p>
            <a:pPr algn="ctr"/>
            <a:endParaRPr lang="nl-NL" sz="1400" dirty="0">
              <a:solidFill>
                <a:srgbClr val="ADD9E6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BDE7532-A6F5-1E4B-92C2-14B70EA83CD9}"/>
              </a:ext>
            </a:extLst>
          </p:cNvPr>
          <p:cNvSpPr txBox="1">
            <a:spLocks/>
          </p:cNvSpPr>
          <p:nvPr/>
        </p:nvSpPr>
        <p:spPr>
          <a:xfrm>
            <a:off x="8153399" y="4880610"/>
            <a:ext cx="2491740" cy="774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z="1400" dirty="0">
                <a:solidFill>
                  <a:srgbClr val="2D4B96"/>
                </a:solidFill>
              </a:rPr>
              <a:t>Praktijkgericht onderzoek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0220CB1-D0BB-2B48-8BE9-9588F25A858C}"/>
              </a:ext>
            </a:extLst>
          </p:cNvPr>
          <p:cNvSpPr/>
          <p:nvPr/>
        </p:nvSpPr>
        <p:spPr>
          <a:xfrm>
            <a:off x="1695450" y="2434590"/>
            <a:ext cx="1988820" cy="1988820"/>
          </a:xfrm>
          <a:prstGeom prst="ellipse">
            <a:avLst/>
          </a:prstGeom>
          <a:solidFill>
            <a:srgbClr val="4B9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9DD3172-C8C7-B24D-A758-5CC6AD2FB366}"/>
              </a:ext>
            </a:extLst>
          </p:cNvPr>
          <p:cNvSpPr/>
          <p:nvPr/>
        </p:nvSpPr>
        <p:spPr>
          <a:xfrm>
            <a:off x="5101590" y="2434590"/>
            <a:ext cx="1988820" cy="1988820"/>
          </a:xfrm>
          <a:prstGeom prst="ellipse">
            <a:avLst/>
          </a:prstGeom>
          <a:solidFill>
            <a:srgbClr val="ADD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0BE7E46-1647-2E45-944A-A01AACC31F38}"/>
              </a:ext>
            </a:extLst>
          </p:cNvPr>
          <p:cNvSpPr/>
          <p:nvPr/>
        </p:nvSpPr>
        <p:spPr>
          <a:xfrm>
            <a:off x="8507730" y="2434590"/>
            <a:ext cx="1988820" cy="1988820"/>
          </a:xfrm>
          <a:prstGeom prst="ellipse">
            <a:avLst/>
          </a:prstGeom>
          <a:solidFill>
            <a:srgbClr val="2D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A71883-D80F-8045-A901-9322AC27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713" y="3056255"/>
            <a:ext cx="933797" cy="7454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C375FA2-CCA9-C94D-B0A0-C0CBCDAC9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337" y="2954337"/>
            <a:ext cx="949325" cy="9493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BF6577C-6CD1-B243-A2C9-CA64ECBA0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6064" y="3056255"/>
            <a:ext cx="696595" cy="69659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1F9E9D6-877D-5844-8665-2331C136E5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440D4E2D-9DCF-5A46-95C3-BB374576A5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5CF5E34-1378-574D-B7C6-9B9BB6154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994" y="1923414"/>
            <a:ext cx="4217715" cy="2962275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70220CB1-D0BB-2B48-8BE9-9588F25A858C}"/>
              </a:ext>
            </a:extLst>
          </p:cNvPr>
          <p:cNvSpPr/>
          <p:nvPr/>
        </p:nvSpPr>
        <p:spPr>
          <a:xfrm>
            <a:off x="1695450" y="2434590"/>
            <a:ext cx="1988820" cy="1988820"/>
          </a:xfrm>
          <a:prstGeom prst="ellipse">
            <a:avLst/>
          </a:prstGeom>
          <a:solidFill>
            <a:srgbClr val="2D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0BE7E46-1647-2E45-944A-A01AACC31F38}"/>
              </a:ext>
            </a:extLst>
          </p:cNvPr>
          <p:cNvSpPr/>
          <p:nvPr/>
        </p:nvSpPr>
        <p:spPr>
          <a:xfrm>
            <a:off x="8493442" y="2434590"/>
            <a:ext cx="1988820" cy="1988820"/>
          </a:xfrm>
          <a:prstGeom prst="ellipse">
            <a:avLst/>
          </a:prstGeom>
          <a:solidFill>
            <a:srgbClr val="2D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A71883-D80F-8045-A901-9322AC27F1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29095" y="3042403"/>
            <a:ext cx="1118369" cy="77319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1F9E9D6-877D-5844-8665-2331C136E5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6781" y="5915524"/>
            <a:ext cx="903369" cy="688956"/>
          </a:xfrm>
          <a:prstGeom prst="rect">
            <a:avLst/>
          </a:prstGeom>
        </p:spPr>
      </p:pic>
      <p:sp>
        <p:nvSpPr>
          <p:cNvPr id="19" name="Ovaal 18">
            <a:extLst>
              <a:ext uri="{FF2B5EF4-FFF2-40B4-BE49-F238E27FC236}">
                <a16:creationId xmlns:a16="http://schemas.microsoft.com/office/drawing/2014/main" id="{A0D26C6B-6AAC-AE41-9C24-AA9D13C1F146}"/>
              </a:ext>
            </a:extLst>
          </p:cNvPr>
          <p:cNvSpPr/>
          <p:nvPr/>
        </p:nvSpPr>
        <p:spPr>
          <a:xfrm>
            <a:off x="4883964" y="2192516"/>
            <a:ext cx="2424072" cy="24240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rgbClr val="2D4B96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919B33F-3E76-5148-A113-8B8D9B10D9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96366" y="2506669"/>
            <a:ext cx="2194959" cy="1673989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3813ABF0-8B03-1844-BD84-AA2025037F48}"/>
              </a:ext>
            </a:extLst>
          </p:cNvPr>
          <p:cNvSpPr/>
          <p:nvPr/>
        </p:nvSpPr>
        <p:spPr>
          <a:xfrm>
            <a:off x="1181381" y="3689280"/>
            <a:ext cx="982756" cy="982756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03200" sx="92000" sy="92000" algn="ct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8C460A-C1C0-7C45-B601-7DE8B6E0E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648" y="3899189"/>
            <a:ext cx="524221" cy="524221"/>
          </a:xfrm>
          <a:prstGeom prst="rect">
            <a:avLst/>
          </a:prstGeom>
        </p:spPr>
      </p:pic>
      <p:sp>
        <p:nvSpPr>
          <p:cNvPr id="22" name="Ovaal 21">
            <a:extLst>
              <a:ext uri="{FF2B5EF4-FFF2-40B4-BE49-F238E27FC236}">
                <a16:creationId xmlns:a16="http://schemas.microsoft.com/office/drawing/2014/main" id="{63A9CD75-9E9E-BA4E-B653-8E932C35D0D6}"/>
              </a:ext>
            </a:extLst>
          </p:cNvPr>
          <p:cNvSpPr/>
          <p:nvPr/>
        </p:nvSpPr>
        <p:spPr>
          <a:xfrm>
            <a:off x="1181381" y="2181070"/>
            <a:ext cx="982756" cy="982756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03200" sx="92000" sy="92000" algn="ctr" rotWithShape="0">
              <a:srgbClr val="2D4B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57DC988F-8C8D-8C4A-A3DD-1C08D714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46940" y="2390979"/>
            <a:ext cx="451636" cy="52422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51C2CA4-7E8C-BC4E-99A8-8C640373FC6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048945" y="3042403"/>
            <a:ext cx="878628" cy="773193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35BFA33-94C8-CA4D-BA89-044B40B7B2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4619" y="3182223"/>
            <a:ext cx="648460" cy="444658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68FEF8B9-C5B2-874A-AA02-8D3F780AB770}"/>
              </a:ext>
            </a:extLst>
          </p:cNvPr>
          <p:cNvSpPr txBox="1">
            <a:spLocks/>
          </p:cNvSpPr>
          <p:nvPr/>
        </p:nvSpPr>
        <p:spPr>
          <a:xfrm>
            <a:off x="1443990" y="4880610"/>
            <a:ext cx="2491740" cy="7744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z="1400" dirty="0">
                <a:solidFill>
                  <a:srgbClr val="2D4B96"/>
                </a:solidFill>
              </a:rPr>
              <a:t>Lectoren en onderzoekers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F75E05E6-1EEE-4D47-A055-9784B4EB5B07}"/>
              </a:ext>
            </a:extLst>
          </p:cNvPr>
          <p:cNvSpPr txBox="1">
            <a:spLocks/>
          </p:cNvSpPr>
          <p:nvPr/>
        </p:nvSpPr>
        <p:spPr>
          <a:xfrm>
            <a:off x="8256272" y="4880610"/>
            <a:ext cx="2491740" cy="7744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z="1400" dirty="0">
                <a:solidFill>
                  <a:srgbClr val="2D4B96"/>
                </a:solidFill>
              </a:rPr>
              <a:t>Markt</a:t>
            </a:r>
          </a:p>
        </p:txBody>
      </p:sp>
    </p:spTree>
    <p:extLst>
      <p:ext uri="{BB962C8B-B14F-4D97-AF65-F5344CB8AC3E}">
        <p14:creationId xmlns:p14="http://schemas.microsoft.com/office/powerpoint/2010/main" val="16310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2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9" grpId="1" animBg="1"/>
      <p:bldP spid="14" grpId="1" animBg="1"/>
      <p:bldP spid="22" grpId="0" animBg="1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574D7-2502-5A4C-B4D5-042624FA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5" y="1970842"/>
            <a:ext cx="3559947" cy="1174849"/>
          </a:xfrm>
        </p:spPr>
        <p:txBody>
          <a:bodyPr>
            <a:noAutofit/>
          </a:bodyPr>
          <a:lstStyle/>
          <a:p>
            <a:r>
              <a:rPr lang="nl-NL" sz="2400" dirty="0"/>
              <a:t>Delta Platform is actief in alle landschapstypen van de delta en realiseert </a:t>
            </a:r>
            <a:r>
              <a:rPr lang="nl-NL" sz="2400" i="1" dirty="0"/>
              <a:t>living labs</a:t>
            </a:r>
            <a:br>
              <a:rPr lang="nl-NL" sz="2400" i="1" dirty="0"/>
            </a:br>
            <a:r>
              <a:rPr lang="nl-NL" sz="2400" dirty="0"/>
              <a:t>om de gebieds-specifieke opgaven te identificeren, te adresseren en op te pakken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31085FAB-DCB1-7640-8678-0FB684B04F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189" r="8189"/>
          <a:stretch>
            <a:fillRect/>
          </a:stretch>
        </p:blipFill>
        <p:spPr>
          <a:xfrm>
            <a:off x="1989138" y="0"/>
            <a:ext cx="10202862" cy="6858000"/>
          </a:xfrm>
        </p:spPr>
      </p:pic>
    </p:spTree>
    <p:extLst>
      <p:ext uri="{BB962C8B-B14F-4D97-AF65-F5344CB8AC3E}">
        <p14:creationId xmlns:p14="http://schemas.microsoft.com/office/powerpoint/2010/main" val="35623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B7EA5-C4BA-5746-83F2-7F406731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Waar doen we het voor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1E80A-827C-5D4A-AD8B-C3CF13F2B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kracht van water positief benutten zodat we de wereld toekomstbestendige oplossingen kunnen bieden op het gebied van waterveiligheid, waterkwaliteit en waterbeschikbaarheid.</a:t>
            </a:r>
          </a:p>
        </p:txBody>
      </p:sp>
    </p:spTree>
    <p:extLst>
      <p:ext uri="{BB962C8B-B14F-4D97-AF65-F5344CB8AC3E}">
        <p14:creationId xmlns:p14="http://schemas.microsoft.com/office/powerpoint/2010/main" val="12958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22F64-2791-9B4E-A7B1-51B3445E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Opbrengsten Delta Platform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9774F-C367-CD44-A0C4-A3BF4469C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Concrete, mondiale oplossingen voor de toekomst</a:t>
            </a:r>
          </a:p>
          <a:p>
            <a:r>
              <a:rPr lang="nl-NL" dirty="0"/>
              <a:t>Direct toepasbare kennis in de beroepspraktijk</a:t>
            </a:r>
          </a:p>
          <a:p>
            <a:r>
              <a:rPr lang="nl-NL" dirty="0"/>
              <a:t>Continue ontwikkeling van bestaande en aanstaande delta professionals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2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57D1A-C58C-1B4B-8CA0-336FCB82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Ontwikkeling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D7094C-03F7-E247-B10F-7723BED6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Centre of Expertise Delta Technology</a:t>
            </a:r>
          </a:p>
          <a:p>
            <a:r>
              <a:rPr lang="nl-NL" dirty="0"/>
              <a:t>Delta Platform</a:t>
            </a:r>
          </a:p>
          <a:p>
            <a:r>
              <a:rPr lang="nl-NL" dirty="0"/>
              <a:t>Delta Platform Centre of Expertise Water &amp; </a:t>
            </a:r>
            <a:r>
              <a:rPr lang="nl-NL" dirty="0" err="1"/>
              <a:t>Climate</a:t>
            </a:r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dirty="0">
                <a:solidFill>
                  <a:srgbClr val="0070C0"/>
                </a:solidFill>
              </a:rPr>
              <a:t>Rode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draad</a:t>
            </a:r>
            <a:r>
              <a:rPr lang="nl-NL" dirty="0"/>
              <a:t>: </a:t>
            </a:r>
          </a:p>
          <a:p>
            <a:pPr marL="0" indent="0" algn="ctr">
              <a:buNone/>
            </a:pPr>
            <a:r>
              <a:rPr lang="nl-NL" dirty="0"/>
              <a:t>Samen met de markt werken aan toekomstbestendige professionals,</a:t>
            </a:r>
          </a:p>
          <a:p>
            <a:pPr marL="0" indent="0" algn="ctr">
              <a:buNone/>
            </a:pPr>
            <a:r>
              <a:rPr lang="nl-NL" dirty="0"/>
              <a:t>met praktijkgericht onderzoek als sleutel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9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A92A9-4324-3F4A-8721-50AB50AA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Centre of Expertise Delta Technology 2013-2017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978255-B98B-4447-9AD2-3A703065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HZ UAS, HVHL, HRO</a:t>
            </a:r>
          </a:p>
          <a:p>
            <a:r>
              <a:rPr lang="nl-NL" dirty="0"/>
              <a:t>Verwerven positie praktijkgericht onderzoek</a:t>
            </a:r>
          </a:p>
          <a:p>
            <a:r>
              <a:rPr lang="nl-NL" dirty="0"/>
              <a:t>Accent op projectfinanciering</a:t>
            </a:r>
          </a:p>
          <a:p>
            <a:r>
              <a:rPr lang="nl-NL" dirty="0"/>
              <a:t>Consortiavorming op niveau onderzoeksprojecten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8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A2EE8-3052-3441-A09D-03E04495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Delta Platform 2017-2019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6F5281-4735-F846-BA1D-74BCEEF17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12 strategische partners uit ‘markt’, universiteiten, kennisinstituten en hogescholen</a:t>
            </a:r>
          </a:p>
          <a:p>
            <a:r>
              <a:rPr lang="nl-NL" dirty="0"/>
              <a:t>Focus op complexe deltavraagstukken</a:t>
            </a:r>
          </a:p>
          <a:p>
            <a:r>
              <a:rPr lang="nl-NL" dirty="0"/>
              <a:t>Accent op organiserend vermogen en ontwikkelcapaciteit</a:t>
            </a:r>
          </a:p>
          <a:p>
            <a:r>
              <a:rPr lang="nl-NL" dirty="0"/>
              <a:t>Start Lectorenplatform Delta en Water Technologie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3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414</Words>
  <Application>Microsoft Macintosh PowerPoint</Application>
  <PresentationFormat>Breedbeeld</PresentationFormat>
  <Paragraphs>84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Kantoorthema</vt:lpstr>
      <vt:lpstr>VAN FINANCIEREN NAAR AGENDEREN</vt:lpstr>
      <vt:lpstr>PowerPoint-presentatie</vt:lpstr>
      <vt:lpstr>PowerPoint-presentatie</vt:lpstr>
      <vt:lpstr>Delta Platform is actief in alle landschapstypen van de delta en realiseert living labs om de gebieds-specifieke opgaven te identificeren, te adresseren en op te pakken </vt:lpstr>
      <vt:lpstr>Waar doen we het voor</vt:lpstr>
      <vt:lpstr>Opbrengsten Delta Platform</vt:lpstr>
      <vt:lpstr>Ontwikkeling </vt:lpstr>
      <vt:lpstr>Centre of Expertise Delta Technology 2013-2017</vt:lpstr>
      <vt:lpstr>Delta Platform 2017-2019</vt:lpstr>
      <vt:lpstr>Delta Platform, Centre of Expertise Water &amp; Climate 2020-</vt:lpstr>
      <vt:lpstr>PowerPoint-presentatie</vt:lpstr>
      <vt:lpstr>Voorbeelden agenderen/vertegenwoordigen</vt:lpstr>
      <vt:lpstr>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LC van der Heijden</cp:lastModifiedBy>
  <cp:revision>42</cp:revision>
  <dcterms:created xsi:type="dcterms:W3CDTF">2020-02-26T13:38:45Z</dcterms:created>
  <dcterms:modified xsi:type="dcterms:W3CDTF">2020-03-03T18:59:03Z</dcterms:modified>
</cp:coreProperties>
</file>