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9" r:id="rId2"/>
    <p:sldMasterId id="2147483704" r:id="rId3"/>
    <p:sldMasterId id="2147483707" r:id="rId4"/>
  </p:sldMasterIdLst>
  <p:notesMasterIdLst>
    <p:notesMasterId r:id="rId31"/>
  </p:notesMasterIdLst>
  <p:sldIdLst>
    <p:sldId id="316" r:id="rId5"/>
    <p:sldId id="315" r:id="rId6"/>
    <p:sldId id="320" r:id="rId7"/>
    <p:sldId id="318" r:id="rId8"/>
    <p:sldId id="319" r:id="rId9"/>
    <p:sldId id="321" r:id="rId10"/>
    <p:sldId id="355" r:id="rId11"/>
    <p:sldId id="334" r:id="rId12"/>
    <p:sldId id="362" r:id="rId13"/>
    <p:sldId id="327" r:id="rId14"/>
    <p:sldId id="353" r:id="rId15"/>
    <p:sldId id="335" r:id="rId16"/>
    <p:sldId id="329" r:id="rId17"/>
    <p:sldId id="328" r:id="rId18"/>
    <p:sldId id="349" r:id="rId19"/>
    <p:sldId id="358" r:id="rId20"/>
    <p:sldId id="359" r:id="rId21"/>
    <p:sldId id="360" r:id="rId22"/>
    <p:sldId id="361" r:id="rId23"/>
    <p:sldId id="351" r:id="rId24"/>
    <p:sldId id="354" r:id="rId25"/>
    <p:sldId id="348" r:id="rId26"/>
    <p:sldId id="347" r:id="rId27"/>
    <p:sldId id="352" r:id="rId28"/>
    <p:sldId id="259" r:id="rId29"/>
    <p:sldId id="35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C6E"/>
    <a:srgbClr val="EC1B23"/>
    <a:srgbClr val="97C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7" autoAdjust="0"/>
    <p:restoredTop sz="79436" autoAdjust="0"/>
  </p:normalViewPr>
  <p:slideViewPr>
    <p:cSldViewPr snapToGrid="0">
      <p:cViewPr varScale="1">
        <p:scale>
          <a:sx n="84" d="100"/>
          <a:sy n="84" d="100"/>
        </p:scale>
        <p:origin x="4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basva\Dropbox%20(Birch%20Consultants)\PBT%20Businessmodellen\C%20Werkdocumenten\Activiteitenoverzicht%20Cent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Blad1!$B$2</c:f>
              <c:strCache>
                <c:ptCount val="1"/>
                <c:pt idx="0">
                  <c:v>Onderwijsvernieuwing/ instroom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Blad1!$A$3:$A$18</c:f>
              <c:strCache>
                <c:ptCount val="16"/>
                <c:pt idx="0">
                  <c:v>Civ Energie</c:v>
                </c:pt>
                <c:pt idx="1">
                  <c:v>Masterplan MEI Zuid-Holland</c:v>
                </c:pt>
                <c:pt idx="2">
                  <c:v>GreenTechNHN</c:v>
                </c:pt>
                <c:pt idx="3">
                  <c:v>PPS Verbrandingsmotoren (VMT)</c:v>
                </c:pt>
                <c:pt idx="4">
                  <c:v>Food &amp; Proces Tech Campus</c:v>
                </c:pt>
                <c:pt idx="5">
                  <c:v>Centrum voor Restauratietechniek</c:v>
                </c:pt>
                <c:pt idx="6">
                  <c:v>Engineering for society</c:v>
                </c:pt>
                <c:pt idx="7">
                  <c:v>PPS Aerospace</c:v>
                </c:pt>
                <c:pt idx="8">
                  <c:v>Techport MBO</c:v>
                </c:pt>
                <c:pt idx="9">
                  <c:v>RTC2020</c:v>
                </c:pt>
                <c:pt idx="10">
                  <c:v>House of Logistics</c:v>
                </c:pt>
                <c:pt idx="11">
                  <c:v>CIVci 2.0</c:v>
                </c:pt>
                <c:pt idx="12">
                  <c:v>Zorgboulevard</c:v>
                </c:pt>
                <c:pt idx="13">
                  <c:v>High Tech Centre Delft</c:v>
                </c:pt>
                <c:pt idx="14">
                  <c:v>TechWise Twente</c:v>
                </c:pt>
                <c:pt idx="15">
                  <c:v>DC Tech</c:v>
                </c:pt>
              </c:strCache>
            </c:strRef>
          </c:cat>
          <c:val>
            <c:numRef>
              <c:f>Blad1!$B$3:$B$18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5-40C8-9DD6-E55461E2CB6D}"/>
            </c:ext>
          </c:extLst>
        </c:ser>
        <c:ser>
          <c:idx val="1"/>
          <c:order val="1"/>
          <c:tx>
            <c:strRef>
              <c:f>Blad1!$C$2</c:f>
              <c:strCache>
                <c:ptCount val="1"/>
                <c:pt idx="0">
                  <c:v>Innovatie beroepspraktijk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Blad1!$A$3:$A$18</c:f>
              <c:strCache>
                <c:ptCount val="16"/>
                <c:pt idx="0">
                  <c:v>Civ Energie</c:v>
                </c:pt>
                <c:pt idx="1">
                  <c:v>Masterplan MEI Zuid-Holland</c:v>
                </c:pt>
                <c:pt idx="2">
                  <c:v>GreenTechNHN</c:v>
                </c:pt>
                <c:pt idx="3">
                  <c:v>PPS Verbrandingsmotoren (VMT)</c:v>
                </c:pt>
                <c:pt idx="4">
                  <c:v>Food &amp; Proces Tech Campus</c:v>
                </c:pt>
                <c:pt idx="5">
                  <c:v>Centrum voor Restauratietechniek</c:v>
                </c:pt>
                <c:pt idx="6">
                  <c:v>Engineering for society</c:v>
                </c:pt>
                <c:pt idx="7">
                  <c:v>PPS Aerospace</c:v>
                </c:pt>
                <c:pt idx="8">
                  <c:v>Techport MBO</c:v>
                </c:pt>
                <c:pt idx="9">
                  <c:v>RTC2020</c:v>
                </c:pt>
                <c:pt idx="10">
                  <c:v>House of Logistics</c:v>
                </c:pt>
                <c:pt idx="11">
                  <c:v>CIVci 2.0</c:v>
                </c:pt>
                <c:pt idx="12">
                  <c:v>Zorgboulevard</c:v>
                </c:pt>
                <c:pt idx="13">
                  <c:v>High Tech Centre Delft</c:v>
                </c:pt>
                <c:pt idx="14">
                  <c:v>TechWise Twente</c:v>
                </c:pt>
                <c:pt idx="15">
                  <c:v>DC Tech</c:v>
                </c:pt>
              </c:strCache>
            </c:strRef>
          </c:cat>
          <c:val>
            <c:numRef>
              <c:f>Blad1!$C$3:$C$18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05-40C8-9DD6-E55461E2CB6D}"/>
            </c:ext>
          </c:extLst>
        </c:ser>
        <c:ser>
          <c:idx val="2"/>
          <c:order val="2"/>
          <c:tx>
            <c:strRef>
              <c:f>Blad1!$D$2</c:f>
              <c:strCache>
                <c:ptCount val="1"/>
                <c:pt idx="0">
                  <c:v>Leven Lang Leren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Blad1!$A$3:$A$18</c:f>
              <c:strCache>
                <c:ptCount val="16"/>
                <c:pt idx="0">
                  <c:v>Civ Energie</c:v>
                </c:pt>
                <c:pt idx="1">
                  <c:v>Masterplan MEI Zuid-Holland</c:v>
                </c:pt>
                <c:pt idx="2">
                  <c:v>GreenTechNHN</c:v>
                </c:pt>
                <c:pt idx="3">
                  <c:v>PPS Verbrandingsmotoren (VMT)</c:v>
                </c:pt>
                <c:pt idx="4">
                  <c:v>Food &amp; Proces Tech Campus</c:v>
                </c:pt>
                <c:pt idx="5">
                  <c:v>Centrum voor Restauratietechniek</c:v>
                </c:pt>
                <c:pt idx="6">
                  <c:v>Engineering for society</c:v>
                </c:pt>
                <c:pt idx="7">
                  <c:v>PPS Aerospace</c:v>
                </c:pt>
                <c:pt idx="8">
                  <c:v>Techport MBO</c:v>
                </c:pt>
                <c:pt idx="9">
                  <c:v>RTC2020</c:v>
                </c:pt>
                <c:pt idx="10">
                  <c:v>House of Logistics</c:v>
                </c:pt>
                <c:pt idx="11">
                  <c:v>CIVci 2.0</c:v>
                </c:pt>
                <c:pt idx="12">
                  <c:v>Zorgboulevard</c:v>
                </c:pt>
                <c:pt idx="13">
                  <c:v>High Tech Centre Delft</c:v>
                </c:pt>
                <c:pt idx="14">
                  <c:v>TechWise Twente</c:v>
                </c:pt>
                <c:pt idx="15">
                  <c:v>DC Tech</c:v>
                </c:pt>
              </c:strCache>
            </c:strRef>
          </c:cat>
          <c:val>
            <c:numRef>
              <c:f>Blad1!$D$3:$D$18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05-40C8-9DD6-E55461E2CB6D}"/>
            </c:ext>
          </c:extLst>
        </c:ser>
        <c:ser>
          <c:idx val="3"/>
          <c:order val="3"/>
          <c:tx>
            <c:strRef>
              <c:f>Blad1!$E$2</c:f>
              <c:strCache>
                <c:ptCount val="1"/>
                <c:pt idx="0">
                  <c:v>Faciliteiten en labs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Blad1!$A$3:$A$18</c:f>
              <c:strCache>
                <c:ptCount val="16"/>
                <c:pt idx="0">
                  <c:v>Civ Energie</c:v>
                </c:pt>
                <c:pt idx="1">
                  <c:v>Masterplan MEI Zuid-Holland</c:v>
                </c:pt>
                <c:pt idx="2">
                  <c:v>GreenTechNHN</c:v>
                </c:pt>
                <c:pt idx="3">
                  <c:v>PPS Verbrandingsmotoren (VMT)</c:v>
                </c:pt>
                <c:pt idx="4">
                  <c:v>Food &amp; Proces Tech Campus</c:v>
                </c:pt>
                <c:pt idx="5">
                  <c:v>Centrum voor Restauratietechniek</c:v>
                </c:pt>
                <c:pt idx="6">
                  <c:v>Engineering for society</c:v>
                </c:pt>
                <c:pt idx="7">
                  <c:v>PPS Aerospace</c:v>
                </c:pt>
                <c:pt idx="8">
                  <c:v>Techport MBO</c:v>
                </c:pt>
                <c:pt idx="9">
                  <c:v>RTC2020</c:v>
                </c:pt>
                <c:pt idx="10">
                  <c:v>House of Logistics</c:v>
                </c:pt>
                <c:pt idx="11">
                  <c:v>CIVci 2.0</c:v>
                </c:pt>
                <c:pt idx="12">
                  <c:v>Zorgboulevard</c:v>
                </c:pt>
                <c:pt idx="13">
                  <c:v>High Tech Centre Delft</c:v>
                </c:pt>
                <c:pt idx="14">
                  <c:v>TechWise Twente</c:v>
                </c:pt>
                <c:pt idx="15">
                  <c:v>DC Tech</c:v>
                </c:pt>
              </c:strCache>
            </c:strRef>
          </c:cat>
          <c:val>
            <c:numRef>
              <c:f>Blad1!$E$3:$E$18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05-40C8-9DD6-E55461E2C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251304"/>
        <c:axId val="313251632"/>
      </c:barChart>
      <c:catAx>
        <c:axId val="31325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13251632"/>
        <c:crosses val="autoZero"/>
        <c:auto val="1"/>
        <c:lblAlgn val="ctr"/>
        <c:lblOffset val="100"/>
        <c:noMultiLvlLbl val="0"/>
      </c:catAx>
      <c:valAx>
        <c:axId val="31325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1325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Descriptief!$B$1</c15:sqref>
                        </c15:formulaRef>
                      </c:ext>
                    </c:extLst>
                    <c:strCache>
                      <c:ptCount val="1"/>
                      <c:pt idx="0">
                        <c:v>Transformator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90F5-454A-A46B-3E2849A5099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90F5-454A-A46B-3E2849A5099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90F5-454A-A46B-3E2849A5099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90F5-454A-A46B-3E2849A5099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90F5-454A-A46B-3E2849A5099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90F5-454A-A46B-3E2849A5099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90F5-454A-A46B-3E2849A5099E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Descriptief!$A$2:$A$8</c15:sqref>
                        </c15:formulaRef>
                      </c:ext>
                    </c:extLst>
                    <c:strCache>
                      <c:ptCount val="7"/>
                      <c:pt idx="0">
                        <c:v>Onderwijsvernieuwing</c:v>
                      </c:pt>
                      <c:pt idx="1">
                        <c:v>Excellentieonderwijs</c:v>
                      </c:pt>
                      <c:pt idx="2">
                        <c:v>(Maatwerk) cursussen</c:v>
                      </c:pt>
                      <c:pt idx="3">
                        <c:v>Ontwikkelopdrachten</c:v>
                      </c:pt>
                      <c:pt idx="4">
                        <c:v>Onderzoeksopdrachten</c:v>
                      </c:pt>
                      <c:pt idx="5">
                        <c:v>Faciliteiten</c:v>
                      </c:pt>
                      <c:pt idx="6">
                        <c:v>Evenementen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Descriptief!$B$2:$B$8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90F5-454A-A46B-3E2849A5099E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Descriptief!$C$1</c15:sqref>
                        </c15:formulaRef>
                      </c:ext>
                    </c:extLst>
                    <c:strCache>
                      <c:ptCount val="1"/>
                      <c:pt idx="0">
                        <c:v>Facilitator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90F5-454A-A46B-3E2849A5099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90F5-454A-A46B-3E2849A5099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90F5-454A-A46B-3E2849A5099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90F5-454A-A46B-3E2849A5099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90F5-454A-A46B-3E2849A5099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90F5-454A-A46B-3E2849A5099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90F5-454A-A46B-3E2849A5099E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Descriptief!$A$2:$A$8</c15:sqref>
                        </c15:formulaRef>
                      </c:ext>
                    </c:extLst>
                    <c:strCache>
                      <c:ptCount val="7"/>
                      <c:pt idx="0">
                        <c:v>Onderwijsvernieuwing</c:v>
                      </c:pt>
                      <c:pt idx="1">
                        <c:v>Excellentieonderwijs</c:v>
                      </c:pt>
                      <c:pt idx="2">
                        <c:v>(Maatwerk) cursussen</c:v>
                      </c:pt>
                      <c:pt idx="3">
                        <c:v>Ontwikkelopdrachten</c:v>
                      </c:pt>
                      <c:pt idx="4">
                        <c:v>Onderzoeksopdrachten</c:v>
                      </c:pt>
                      <c:pt idx="5">
                        <c:v>Faciliteiten</c:v>
                      </c:pt>
                      <c:pt idx="6">
                        <c:v>Evenementen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Descriptief!$C$2:$C$8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</c:v>
                      </c:pt>
                      <c:pt idx="1">
                        <c:v>1</c:v>
                      </c:pt>
                      <c:pt idx="2">
                        <c:v>4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90F5-454A-A46B-3E2849A5099E}"/>
                  </c:ext>
                </c:extLst>
              </c15:ser>
            </c15:filteredPieSeries>
            <c15:filteredPi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Descriptief!$E$1</c15:sqref>
                        </c15:formulaRef>
                      </c:ext>
                    </c:extLst>
                    <c:strCache>
                      <c:ptCount val="1"/>
                      <c:pt idx="0">
                        <c:v>Incubator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90F5-454A-A46B-3E2849A5099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0-90F5-454A-A46B-3E2849A5099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90F5-454A-A46B-3E2849A5099E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90F5-454A-A46B-3E2849A5099E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90F5-454A-A46B-3E2849A5099E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90F5-454A-A46B-3E2849A5099E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A-90F5-454A-A46B-3E2849A5099E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Descriptief!$A$2:$A$8</c15:sqref>
                        </c15:formulaRef>
                      </c:ext>
                    </c:extLst>
                    <c:strCache>
                      <c:ptCount val="7"/>
                      <c:pt idx="0">
                        <c:v>Onderwijsvernieuwing</c:v>
                      </c:pt>
                      <c:pt idx="1">
                        <c:v>Excellentieonderwijs</c:v>
                      </c:pt>
                      <c:pt idx="2">
                        <c:v>(Maatwerk) cursussen</c:v>
                      </c:pt>
                      <c:pt idx="3">
                        <c:v>Ontwikkelopdrachten</c:v>
                      </c:pt>
                      <c:pt idx="4">
                        <c:v>Onderzoeksopdrachten</c:v>
                      </c:pt>
                      <c:pt idx="5">
                        <c:v>Faciliteiten</c:v>
                      </c:pt>
                      <c:pt idx="6">
                        <c:v>Evenementen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Descriptief!$E$2:$E$8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1</c:v>
                      </c:pt>
                      <c:pt idx="4">
                        <c:v>2</c:v>
                      </c:pt>
                      <c:pt idx="5">
                        <c:v>1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90F5-454A-A46B-3E2849A5099E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D7BEB-864B-4C55-8BB9-9D38A6CF1B83}" type="doc">
      <dgm:prSet loTypeId="urn:microsoft.com/office/officeart/2005/8/layout/hierarchy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nl-NL"/>
        </a:p>
      </dgm:t>
    </dgm:pt>
    <dgm:pt modelId="{E33BE917-A527-4753-AF0D-E988EB02EF73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Businessmodellen </a:t>
          </a:r>
        </a:p>
      </dgm:t>
    </dgm:pt>
    <dgm:pt modelId="{50B6C9D7-9194-4366-A9A0-114111CD6EA3}" type="parTrans" cxnId="{A78BCD98-DE5D-4B08-8907-7631B55546B0}">
      <dgm:prSet/>
      <dgm:spPr/>
      <dgm:t>
        <a:bodyPr/>
        <a:lstStyle/>
        <a:p>
          <a:endParaRPr lang="nl-NL"/>
        </a:p>
      </dgm:t>
    </dgm:pt>
    <dgm:pt modelId="{537471F9-E6A7-4F50-AFAB-73481860233D}" type="sibTrans" cxnId="{A78BCD98-DE5D-4B08-8907-7631B55546B0}">
      <dgm:prSet/>
      <dgm:spPr/>
      <dgm:t>
        <a:bodyPr/>
        <a:lstStyle/>
        <a:p>
          <a:endParaRPr lang="nl-NL"/>
        </a:p>
      </dgm:t>
    </dgm:pt>
    <dgm:pt modelId="{45A7A9A5-1428-4E43-8592-D6EAAB3415E1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Opleidingshuis</a:t>
          </a:r>
        </a:p>
      </dgm:t>
    </dgm:pt>
    <dgm:pt modelId="{A30CE141-07F3-4DA2-B1B3-F10EAA9AD6B2}" type="parTrans" cxnId="{75A2B38E-A5DC-4A43-B1AC-D765753C205F}">
      <dgm:prSet/>
      <dgm:spPr/>
      <dgm:t>
        <a:bodyPr/>
        <a:lstStyle/>
        <a:p>
          <a:endParaRPr lang="nl-NL"/>
        </a:p>
      </dgm:t>
    </dgm:pt>
    <dgm:pt modelId="{782561D5-0236-4250-B0B4-527E7BC5A0A0}" type="sibTrans" cxnId="{75A2B38E-A5DC-4A43-B1AC-D765753C205F}">
      <dgm:prSet/>
      <dgm:spPr/>
      <dgm:t>
        <a:bodyPr/>
        <a:lstStyle/>
        <a:p>
          <a:endParaRPr lang="nl-NL"/>
        </a:p>
      </dgm:t>
    </dgm:pt>
    <dgm:pt modelId="{35DC0953-9BF0-433A-B6E6-A9F4DE0E9E0F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Leren in de praktijk</a:t>
          </a:r>
        </a:p>
      </dgm:t>
    </dgm:pt>
    <dgm:pt modelId="{3F085537-598F-467E-80F3-17EF949A1345}" type="parTrans" cxnId="{780048A9-C381-4358-BEB5-90AFFBA46022}">
      <dgm:prSet/>
      <dgm:spPr/>
      <dgm:t>
        <a:bodyPr/>
        <a:lstStyle/>
        <a:p>
          <a:endParaRPr lang="nl-NL"/>
        </a:p>
      </dgm:t>
    </dgm:pt>
    <dgm:pt modelId="{EBFF98ED-A30F-4A22-A445-596BF96461B4}" type="sibTrans" cxnId="{780048A9-C381-4358-BEB5-90AFFBA46022}">
      <dgm:prSet/>
      <dgm:spPr/>
      <dgm:t>
        <a:bodyPr/>
        <a:lstStyle/>
        <a:p>
          <a:endParaRPr lang="nl-NL"/>
        </a:p>
      </dgm:t>
    </dgm:pt>
    <dgm:pt modelId="{30A4925F-5F01-414A-99C3-950382B27F7D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 err="1"/>
            <a:t>Practoraat</a:t>
          </a:r>
          <a:endParaRPr lang="nl-NL" dirty="0"/>
        </a:p>
      </dgm:t>
    </dgm:pt>
    <dgm:pt modelId="{AB95649D-C5B8-46B4-8BFC-66D17455D023}" type="parTrans" cxnId="{DEF02C46-2183-44C2-8F0B-4E94737E2C09}">
      <dgm:prSet/>
      <dgm:spPr/>
      <dgm:t>
        <a:bodyPr/>
        <a:lstStyle/>
        <a:p>
          <a:endParaRPr lang="nl-NL"/>
        </a:p>
      </dgm:t>
    </dgm:pt>
    <dgm:pt modelId="{E4DE600E-1838-4FD4-AE68-394286C8B126}" type="sibTrans" cxnId="{DEF02C46-2183-44C2-8F0B-4E94737E2C09}">
      <dgm:prSet/>
      <dgm:spPr/>
      <dgm:t>
        <a:bodyPr/>
        <a:lstStyle/>
        <a:p>
          <a:endParaRPr lang="nl-NL"/>
        </a:p>
      </dgm:t>
    </dgm:pt>
    <dgm:pt modelId="{CEAB6DAD-CB1E-4839-B52F-238A098CD6F6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 err="1"/>
            <a:t>Onderzoekshuis</a:t>
          </a:r>
          <a:endParaRPr lang="nl-NL" dirty="0"/>
        </a:p>
      </dgm:t>
    </dgm:pt>
    <dgm:pt modelId="{20579813-6417-436A-832E-9406139DB2CC}" type="parTrans" cxnId="{6DBDAAEA-8063-48B0-B80A-8FD79B6E3E1D}">
      <dgm:prSet/>
      <dgm:spPr/>
      <dgm:t>
        <a:bodyPr/>
        <a:lstStyle/>
        <a:p>
          <a:endParaRPr lang="nl-NL"/>
        </a:p>
      </dgm:t>
    </dgm:pt>
    <dgm:pt modelId="{C3E56DC8-7811-4E5F-8E31-199A137C8E3F}" type="sibTrans" cxnId="{6DBDAAEA-8063-48B0-B80A-8FD79B6E3E1D}">
      <dgm:prSet/>
      <dgm:spPr/>
      <dgm:t>
        <a:bodyPr/>
        <a:lstStyle/>
        <a:p>
          <a:endParaRPr lang="nl-NL"/>
        </a:p>
      </dgm:t>
    </dgm:pt>
    <dgm:pt modelId="{4FDBD220-7EAA-4D95-9550-F43CCEE65F2F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Innovatiewerkplaats</a:t>
          </a:r>
        </a:p>
      </dgm:t>
    </dgm:pt>
    <dgm:pt modelId="{5A3F4EFF-E4BF-489F-9106-6821BC241E08}" type="parTrans" cxnId="{ACCE848E-411B-48B7-BED5-CD29B8F8E9CC}">
      <dgm:prSet/>
      <dgm:spPr/>
      <dgm:t>
        <a:bodyPr/>
        <a:lstStyle/>
        <a:p>
          <a:endParaRPr lang="nl-NL"/>
        </a:p>
      </dgm:t>
    </dgm:pt>
    <dgm:pt modelId="{3984C85D-CE2B-454B-B72D-DF33DC7CF930}" type="sibTrans" cxnId="{ACCE848E-411B-48B7-BED5-CD29B8F8E9CC}">
      <dgm:prSet/>
      <dgm:spPr/>
      <dgm:t>
        <a:bodyPr/>
        <a:lstStyle/>
        <a:p>
          <a:endParaRPr lang="nl-NL"/>
        </a:p>
      </dgm:t>
    </dgm:pt>
    <dgm:pt modelId="{43DF7951-E306-4626-A041-6C42972372EA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sz="1200" b="1" dirty="0"/>
            <a:t>4 Faciliterend</a:t>
          </a:r>
        </a:p>
      </dgm:t>
    </dgm:pt>
    <dgm:pt modelId="{F44361BC-7E9B-4F28-A2B0-6DB309C82D7A}" type="parTrans" cxnId="{6CD00A87-FA78-45F9-ADF2-CD7271FADA85}">
      <dgm:prSet/>
      <dgm:spPr/>
      <dgm:t>
        <a:bodyPr/>
        <a:lstStyle/>
        <a:p>
          <a:endParaRPr lang="nl-NL"/>
        </a:p>
      </dgm:t>
    </dgm:pt>
    <dgm:pt modelId="{4DFE677E-BD14-4970-8CAD-C1515833283E}" type="sibTrans" cxnId="{6CD00A87-FA78-45F9-ADF2-CD7271FADA85}">
      <dgm:prSet/>
      <dgm:spPr/>
      <dgm:t>
        <a:bodyPr/>
        <a:lstStyle/>
        <a:p>
          <a:endParaRPr lang="nl-NL"/>
        </a:p>
      </dgm:t>
    </dgm:pt>
    <dgm:pt modelId="{3A4C50B2-4CA7-428A-9610-064DDBB5D2FE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sz="1400" b="1" dirty="0"/>
            <a:t>1 Initieel</a:t>
          </a:r>
        </a:p>
      </dgm:t>
    </dgm:pt>
    <dgm:pt modelId="{46CA4D53-8110-4681-94E6-1694EA4FA950}" type="parTrans" cxnId="{6B1EDED6-249D-479E-95B6-5A89538B2C2F}">
      <dgm:prSet/>
      <dgm:spPr/>
      <dgm:t>
        <a:bodyPr/>
        <a:lstStyle/>
        <a:p>
          <a:endParaRPr lang="nl-NL"/>
        </a:p>
      </dgm:t>
    </dgm:pt>
    <dgm:pt modelId="{B04732AF-41A3-4DB5-B2EC-1E66F6DE3647}" type="sibTrans" cxnId="{6B1EDED6-249D-479E-95B6-5A89538B2C2F}">
      <dgm:prSet/>
      <dgm:spPr/>
      <dgm:t>
        <a:bodyPr/>
        <a:lstStyle/>
        <a:p>
          <a:endParaRPr lang="nl-NL"/>
        </a:p>
      </dgm:t>
    </dgm:pt>
    <dgm:pt modelId="{C459512C-BC31-446F-A2B9-83889720549E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sz="1200" b="1" dirty="0"/>
            <a:t>2 Innovatie</a:t>
          </a:r>
        </a:p>
      </dgm:t>
    </dgm:pt>
    <dgm:pt modelId="{C42586A3-4F1A-4716-A0B8-7504CD7AE382}" type="parTrans" cxnId="{ED261C96-5C16-4198-B4AA-24796C9FF878}">
      <dgm:prSet/>
      <dgm:spPr/>
      <dgm:t>
        <a:bodyPr/>
        <a:lstStyle/>
        <a:p>
          <a:endParaRPr lang="nl-NL"/>
        </a:p>
      </dgm:t>
    </dgm:pt>
    <dgm:pt modelId="{2231CC89-DFFA-422A-8CB0-A90822C80814}" type="sibTrans" cxnId="{ED261C96-5C16-4198-B4AA-24796C9FF878}">
      <dgm:prSet/>
      <dgm:spPr/>
      <dgm:t>
        <a:bodyPr/>
        <a:lstStyle/>
        <a:p>
          <a:endParaRPr lang="nl-NL"/>
        </a:p>
      </dgm:t>
    </dgm:pt>
    <dgm:pt modelId="{F004DD7B-C430-4AAE-91F0-65E4D76CA227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sz="1200" b="1" dirty="0"/>
            <a:t>3 LLO</a:t>
          </a:r>
        </a:p>
      </dgm:t>
    </dgm:pt>
    <dgm:pt modelId="{1E9728ED-3DBA-4250-9629-34B906406323}" type="parTrans" cxnId="{4EE83E3E-4D8F-4E24-8E6D-CF2139811746}">
      <dgm:prSet/>
      <dgm:spPr/>
      <dgm:t>
        <a:bodyPr/>
        <a:lstStyle/>
        <a:p>
          <a:endParaRPr lang="nl-NL"/>
        </a:p>
      </dgm:t>
    </dgm:pt>
    <dgm:pt modelId="{B2AACAC7-A80A-44CB-9152-89E6D8A1B80B}" type="sibTrans" cxnId="{4EE83E3E-4D8F-4E24-8E6D-CF2139811746}">
      <dgm:prSet/>
      <dgm:spPr/>
      <dgm:t>
        <a:bodyPr/>
        <a:lstStyle/>
        <a:p>
          <a:endParaRPr lang="nl-NL"/>
        </a:p>
      </dgm:t>
    </dgm:pt>
    <dgm:pt modelId="{F4D071C4-468A-4DFA-BCA7-0BEADDC13AFE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Inzet van studenten</a:t>
          </a:r>
        </a:p>
      </dgm:t>
    </dgm:pt>
    <dgm:pt modelId="{761A2388-64A5-44FD-88DE-BE72C3EB22CC}" type="sibTrans" cxnId="{84903C9B-2472-4BFD-A737-1E8ABB1D985C}">
      <dgm:prSet/>
      <dgm:spPr/>
      <dgm:t>
        <a:bodyPr/>
        <a:lstStyle/>
        <a:p>
          <a:endParaRPr lang="nl-NL"/>
        </a:p>
      </dgm:t>
    </dgm:pt>
    <dgm:pt modelId="{17C05AAE-C76C-4C63-B76D-46C1118AA2BF}" type="parTrans" cxnId="{84903C9B-2472-4BFD-A737-1E8ABB1D985C}">
      <dgm:prSet/>
      <dgm:spPr/>
      <dgm:t>
        <a:bodyPr/>
        <a:lstStyle/>
        <a:p>
          <a:endParaRPr lang="nl-NL"/>
        </a:p>
      </dgm:t>
    </dgm:pt>
    <dgm:pt modelId="{3FAB46BE-9D7A-4501-B463-380EEF41635B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sz="1200" b="1" dirty="0"/>
            <a:t>5 </a:t>
          </a:r>
          <a:r>
            <a:rPr lang="nl-NL" sz="1200" b="1" dirty="0" err="1"/>
            <a:t>Randvoorwaardelijk</a:t>
          </a:r>
          <a:endParaRPr lang="nl-NL" sz="1200" b="1" dirty="0"/>
        </a:p>
      </dgm:t>
    </dgm:pt>
    <dgm:pt modelId="{E6DE9D67-DD3D-4045-AFA0-6D21EE3CC79F}" type="parTrans" cxnId="{18A14672-7C92-4BAF-9DCB-237E2B8C2628}">
      <dgm:prSet/>
      <dgm:spPr/>
      <dgm:t>
        <a:bodyPr/>
        <a:lstStyle/>
        <a:p>
          <a:endParaRPr lang="nl-NL"/>
        </a:p>
      </dgm:t>
    </dgm:pt>
    <dgm:pt modelId="{BAD4D275-F9E2-44FB-AA15-6768D0C82CAF}" type="sibTrans" cxnId="{18A14672-7C92-4BAF-9DCB-237E2B8C2628}">
      <dgm:prSet/>
      <dgm:spPr/>
      <dgm:t>
        <a:bodyPr/>
        <a:lstStyle/>
        <a:p>
          <a:endParaRPr lang="nl-NL"/>
        </a:p>
      </dgm:t>
    </dgm:pt>
    <dgm:pt modelId="{355202F5-349B-4710-8832-B36888019937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sz="1200" b="1" dirty="0"/>
            <a:t>6 Extra</a:t>
          </a:r>
        </a:p>
      </dgm:t>
    </dgm:pt>
    <dgm:pt modelId="{76669398-ED8E-4BB1-AE46-D6A2C80D23B2}" type="parTrans" cxnId="{4990F753-3331-49A9-8803-C5C64625D00B}">
      <dgm:prSet/>
      <dgm:spPr/>
      <dgm:t>
        <a:bodyPr/>
        <a:lstStyle/>
        <a:p>
          <a:endParaRPr lang="nl-NL"/>
        </a:p>
      </dgm:t>
    </dgm:pt>
    <dgm:pt modelId="{AD90E8B4-ECB4-4AAD-BB79-5943B439B6B9}" type="sibTrans" cxnId="{4990F753-3331-49A9-8803-C5C64625D00B}">
      <dgm:prSet/>
      <dgm:spPr/>
      <dgm:t>
        <a:bodyPr/>
        <a:lstStyle/>
        <a:p>
          <a:endParaRPr lang="nl-NL"/>
        </a:p>
      </dgm:t>
    </dgm:pt>
    <dgm:pt modelId="{DB766F1D-747D-4DF7-A27F-F7FD536477C0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Innovatieteams</a:t>
          </a:r>
        </a:p>
      </dgm:t>
    </dgm:pt>
    <dgm:pt modelId="{07FE0627-117D-4E20-82E5-ED7A01262DED}" type="parTrans" cxnId="{16455321-0EAE-48A7-B19D-F77508C08960}">
      <dgm:prSet/>
      <dgm:spPr/>
      <dgm:t>
        <a:bodyPr/>
        <a:lstStyle/>
        <a:p>
          <a:endParaRPr lang="nl-NL"/>
        </a:p>
      </dgm:t>
    </dgm:pt>
    <dgm:pt modelId="{2769CDAF-F33A-42C9-A686-F6F2C3D96FEC}" type="sibTrans" cxnId="{16455321-0EAE-48A7-B19D-F77508C08960}">
      <dgm:prSet/>
      <dgm:spPr/>
      <dgm:t>
        <a:bodyPr/>
        <a:lstStyle/>
        <a:p>
          <a:endParaRPr lang="nl-NL"/>
        </a:p>
      </dgm:t>
    </dgm:pt>
    <dgm:pt modelId="{D94FE34D-73D1-420B-9EAB-CCAE826E556E}">
      <dgm:prSet phldrT="[Teks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Projectbureau</a:t>
          </a:r>
        </a:p>
      </dgm:t>
    </dgm:pt>
    <dgm:pt modelId="{7CF5C846-8D3D-4F2B-8B42-43810EBAE286}" type="parTrans" cxnId="{A3A2E82F-D066-406E-9C40-754308BF6EB7}">
      <dgm:prSet/>
      <dgm:spPr/>
      <dgm:t>
        <a:bodyPr/>
        <a:lstStyle/>
        <a:p>
          <a:endParaRPr lang="nl-NL"/>
        </a:p>
      </dgm:t>
    </dgm:pt>
    <dgm:pt modelId="{854E6ACA-0EF9-4718-8ECE-5886A5364FAD}" type="sibTrans" cxnId="{A3A2E82F-D066-406E-9C40-754308BF6EB7}">
      <dgm:prSet/>
      <dgm:spPr/>
      <dgm:t>
        <a:bodyPr/>
        <a:lstStyle/>
        <a:p>
          <a:endParaRPr lang="nl-NL"/>
        </a:p>
      </dgm:t>
    </dgm:pt>
    <dgm:pt modelId="{1B7043A3-6EEC-4D4E-BD28-5497FC1C354D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 err="1"/>
            <a:t>Marketing-organisatie</a:t>
          </a:r>
          <a:endParaRPr lang="nl-NL" dirty="0"/>
        </a:p>
      </dgm:t>
    </dgm:pt>
    <dgm:pt modelId="{CED22B03-99DA-43EE-9CDF-4A5954B31B32}" type="parTrans" cxnId="{3E8751E3-DBF0-4353-8909-27C561E77101}">
      <dgm:prSet/>
      <dgm:spPr/>
      <dgm:t>
        <a:bodyPr/>
        <a:lstStyle/>
        <a:p>
          <a:endParaRPr lang="nl-NL"/>
        </a:p>
      </dgm:t>
    </dgm:pt>
    <dgm:pt modelId="{63015F99-633D-4867-AEA7-4CD8A226FD12}" type="sibTrans" cxnId="{3E8751E3-DBF0-4353-8909-27C561E77101}">
      <dgm:prSet/>
      <dgm:spPr/>
      <dgm:t>
        <a:bodyPr/>
        <a:lstStyle/>
        <a:p>
          <a:endParaRPr lang="nl-NL"/>
        </a:p>
      </dgm:t>
    </dgm:pt>
    <dgm:pt modelId="{641ED55E-E374-403B-9DE4-A7E36A7AAA4B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Loket</a:t>
          </a:r>
        </a:p>
      </dgm:t>
    </dgm:pt>
    <dgm:pt modelId="{72CCA53A-B3C7-459D-BB73-415ECE0C84CB}" type="parTrans" cxnId="{55759308-9574-4767-A8E2-362A5E57E2DC}">
      <dgm:prSet/>
      <dgm:spPr/>
      <dgm:t>
        <a:bodyPr/>
        <a:lstStyle/>
        <a:p>
          <a:endParaRPr lang="nl-NL"/>
        </a:p>
      </dgm:t>
    </dgm:pt>
    <dgm:pt modelId="{1FEFDB59-806A-440D-86FE-76F587AF75B7}" type="sibTrans" cxnId="{55759308-9574-4767-A8E2-362A5E57E2DC}">
      <dgm:prSet/>
      <dgm:spPr/>
      <dgm:t>
        <a:bodyPr/>
        <a:lstStyle/>
        <a:p>
          <a:endParaRPr lang="nl-NL"/>
        </a:p>
      </dgm:t>
    </dgm:pt>
    <dgm:pt modelId="{A29A873E-7732-4535-9733-E601D0C6FE5C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Netwerk-organisatie</a:t>
          </a:r>
        </a:p>
      </dgm:t>
    </dgm:pt>
    <dgm:pt modelId="{89363351-7A50-49BA-9B47-F204CD840760}" type="parTrans" cxnId="{61744E93-9792-459C-8D6B-55AA87DA0C15}">
      <dgm:prSet/>
      <dgm:spPr/>
      <dgm:t>
        <a:bodyPr/>
        <a:lstStyle/>
        <a:p>
          <a:endParaRPr lang="nl-NL"/>
        </a:p>
      </dgm:t>
    </dgm:pt>
    <dgm:pt modelId="{02780D0D-4C23-4215-B6EE-51C0D461FBA0}" type="sibTrans" cxnId="{61744E93-9792-459C-8D6B-55AA87DA0C15}">
      <dgm:prSet/>
      <dgm:spPr/>
      <dgm:t>
        <a:bodyPr/>
        <a:lstStyle/>
        <a:p>
          <a:endParaRPr lang="nl-NL"/>
        </a:p>
      </dgm:t>
    </dgm:pt>
    <dgm:pt modelId="{798DF3FD-089B-47C4-BF9E-96C6E4451828}">
      <dgm:prSet phldrT="[Teks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 Verkoopkantoor</a:t>
          </a:r>
        </a:p>
      </dgm:t>
    </dgm:pt>
    <dgm:pt modelId="{1FE6C726-B63A-43D0-BB52-6DB3A98EC48A}" type="parTrans" cxnId="{2BB50AC3-8864-4737-BAB9-C98A48FE5240}">
      <dgm:prSet/>
      <dgm:spPr/>
      <dgm:t>
        <a:bodyPr/>
        <a:lstStyle/>
        <a:p>
          <a:endParaRPr lang="nl-NL"/>
        </a:p>
      </dgm:t>
    </dgm:pt>
    <dgm:pt modelId="{8EF4FBD2-0100-4BE5-8D62-0EB726C64180}" type="sibTrans" cxnId="{2BB50AC3-8864-4737-BAB9-C98A48FE5240}">
      <dgm:prSet/>
      <dgm:spPr/>
      <dgm:t>
        <a:bodyPr/>
        <a:lstStyle/>
        <a:p>
          <a:endParaRPr lang="nl-NL"/>
        </a:p>
      </dgm:t>
    </dgm:pt>
    <dgm:pt modelId="{02F8346C-9F14-40BE-8FC2-01B35666566B}">
      <dgm:prSet phldrT="[Teks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Laboratorium</a:t>
          </a:r>
        </a:p>
      </dgm:t>
    </dgm:pt>
    <dgm:pt modelId="{2E955953-BB22-4040-8636-4160E9B928C5}" type="parTrans" cxnId="{3E79EAF2-81DA-4AA0-AD74-FE682984ECDE}">
      <dgm:prSet/>
      <dgm:spPr/>
      <dgm:t>
        <a:bodyPr/>
        <a:lstStyle/>
        <a:p>
          <a:endParaRPr lang="nl-NL"/>
        </a:p>
      </dgm:t>
    </dgm:pt>
    <dgm:pt modelId="{EA1E5CBA-0478-4689-BECE-DDE5E3A8C367}" type="sibTrans" cxnId="{3E79EAF2-81DA-4AA0-AD74-FE682984ECDE}">
      <dgm:prSet/>
      <dgm:spPr/>
      <dgm:t>
        <a:bodyPr/>
        <a:lstStyle/>
        <a:p>
          <a:endParaRPr lang="nl-NL"/>
        </a:p>
      </dgm:t>
    </dgm:pt>
    <dgm:pt modelId="{0F0E2172-438E-4B3F-8810-EADA56E1A85D}">
      <dgm:prSet phldrT="[Tekst]"/>
      <dgm:spPr>
        <a:ln>
          <a:solidFill>
            <a:srgbClr val="ED0C6E"/>
          </a:solidFill>
        </a:ln>
      </dgm:spPr>
      <dgm:t>
        <a:bodyPr/>
        <a:lstStyle/>
        <a:p>
          <a:r>
            <a:rPr lang="nl-NL" dirty="0"/>
            <a:t>Trainingshuis</a:t>
          </a:r>
        </a:p>
      </dgm:t>
    </dgm:pt>
    <dgm:pt modelId="{642AD6B3-2085-43BB-89CF-879609668EB5}" type="parTrans" cxnId="{4120CE30-27FF-4C9F-9E20-1D032C862296}">
      <dgm:prSet/>
      <dgm:spPr/>
      <dgm:t>
        <a:bodyPr/>
        <a:lstStyle/>
        <a:p>
          <a:endParaRPr lang="nl-NL"/>
        </a:p>
      </dgm:t>
    </dgm:pt>
    <dgm:pt modelId="{D3527A14-1D42-4A24-896A-FC50C424B6CD}" type="sibTrans" cxnId="{4120CE30-27FF-4C9F-9E20-1D032C862296}">
      <dgm:prSet/>
      <dgm:spPr/>
      <dgm:t>
        <a:bodyPr/>
        <a:lstStyle/>
        <a:p>
          <a:endParaRPr lang="nl-NL"/>
        </a:p>
      </dgm:t>
    </dgm:pt>
    <dgm:pt modelId="{5ACACF3C-5072-4833-914A-5EB3C942064C}" type="pres">
      <dgm:prSet presAssocID="{0BED7BEB-864B-4C55-8BB9-9D38A6CF1B8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9EC88B-146E-4AA0-AA4E-BCB64E726A12}" type="pres">
      <dgm:prSet presAssocID="{E33BE917-A527-4753-AF0D-E988EB02EF73}" presName="vertOne" presStyleCnt="0"/>
      <dgm:spPr/>
    </dgm:pt>
    <dgm:pt modelId="{C7D3EEB1-5BBC-4F4C-AC17-4399D1FAA1A5}" type="pres">
      <dgm:prSet presAssocID="{E33BE917-A527-4753-AF0D-E988EB02EF73}" presName="txOne" presStyleLbl="node0" presStyleIdx="0" presStyleCnt="2">
        <dgm:presLayoutVars>
          <dgm:chPref val="3"/>
        </dgm:presLayoutVars>
      </dgm:prSet>
      <dgm:spPr/>
    </dgm:pt>
    <dgm:pt modelId="{BF761C2B-C1D8-4CC7-87B6-0E921F6C9ED1}" type="pres">
      <dgm:prSet presAssocID="{E33BE917-A527-4753-AF0D-E988EB02EF73}" presName="parTransOne" presStyleCnt="0"/>
      <dgm:spPr/>
    </dgm:pt>
    <dgm:pt modelId="{2FFFA918-C5FE-4E7A-9160-5FF554AD4038}" type="pres">
      <dgm:prSet presAssocID="{E33BE917-A527-4753-AF0D-E988EB02EF73}" presName="horzOne" presStyleCnt="0"/>
      <dgm:spPr/>
    </dgm:pt>
    <dgm:pt modelId="{E8F2A886-B06D-4840-BC42-24A8F87E5E3F}" type="pres">
      <dgm:prSet presAssocID="{3A4C50B2-4CA7-428A-9610-064DDBB5D2FE}" presName="vertTwo" presStyleCnt="0"/>
      <dgm:spPr/>
    </dgm:pt>
    <dgm:pt modelId="{B41E9FBB-7505-4F8B-AF95-72E08F78F4E0}" type="pres">
      <dgm:prSet presAssocID="{3A4C50B2-4CA7-428A-9610-064DDBB5D2FE}" presName="txTwo" presStyleLbl="node2" presStyleIdx="0" presStyleCnt="6">
        <dgm:presLayoutVars>
          <dgm:chPref val="3"/>
        </dgm:presLayoutVars>
      </dgm:prSet>
      <dgm:spPr/>
    </dgm:pt>
    <dgm:pt modelId="{FB1E40D9-39BD-47D6-B1E6-B9D8D06248A4}" type="pres">
      <dgm:prSet presAssocID="{3A4C50B2-4CA7-428A-9610-064DDBB5D2FE}" presName="parTransTwo" presStyleCnt="0"/>
      <dgm:spPr/>
    </dgm:pt>
    <dgm:pt modelId="{15E6A062-F4E4-45BA-BB10-760885C1B7CA}" type="pres">
      <dgm:prSet presAssocID="{3A4C50B2-4CA7-428A-9610-064DDBB5D2FE}" presName="horzTwo" presStyleCnt="0"/>
      <dgm:spPr/>
    </dgm:pt>
    <dgm:pt modelId="{A93F580F-AAE5-42BC-88B9-85FBDDD6F7B4}" type="pres">
      <dgm:prSet presAssocID="{45A7A9A5-1428-4E43-8592-D6EAAB3415E1}" presName="vertThree" presStyleCnt="0"/>
      <dgm:spPr/>
    </dgm:pt>
    <dgm:pt modelId="{FD5C73C9-C35B-403B-A7EF-D8FD71F66E6A}" type="pres">
      <dgm:prSet presAssocID="{45A7A9A5-1428-4E43-8592-D6EAAB3415E1}" presName="txThree" presStyleLbl="node3" presStyleIdx="0" presStyleCnt="5">
        <dgm:presLayoutVars>
          <dgm:chPref val="3"/>
        </dgm:presLayoutVars>
      </dgm:prSet>
      <dgm:spPr/>
    </dgm:pt>
    <dgm:pt modelId="{4F18D46D-1D2B-4724-BD6E-2EF1330B8983}" type="pres">
      <dgm:prSet presAssocID="{45A7A9A5-1428-4E43-8592-D6EAAB3415E1}" presName="parTransThree" presStyleCnt="0"/>
      <dgm:spPr/>
    </dgm:pt>
    <dgm:pt modelId="{1476AF3C-B786-47CB-8D42-105405496929}" type="pres">
      <dgm:prSet presAssocID="{45A7A9A5-1428-4E43-8592-D6EAAB3415E1}" presName="horzThree" presStyleCnt="0"/>
      <dgm:spPr/>
    </dgm:pt>
    <dgm:pt modelId="{C069484C-DD23-4C22-B9E5-9FE4198CC105}" type="pres">
      <dgm:prSet presAssocID="{35DC0953-9BF0-433A-B6E6-A9F4DE0E9E0F}" presName="vertFour" presStyleCnt="0">
        <dgm:presLayoutVars>
          <dgm:chPref val="3"/>
        </dgm:presLayoutVars>
      </dgm:prSet>
      <dgm:spPr/>
    </dgm:pt>
    <dgm:pt modelId="{F3BBC40A-3169-4284-A455-275C532FAED9}" type="pres">
      <dgm:prSet presAssocID="{35DC0953-9BF0-433A-B6E6-A9F4DE0E9E0F}" presName="txFour" presStyleLbl="node4" presStyleIdx="0" presStyleCnt="8">
        <dgm:presLayoutVars>
          <dgm:chPref val="3"/>
        </dgm:presLayoutVars>
      </dgm:prSet>
      <dgm:spPr/>
    </dgm:pt>
    <dgm:pt modelId="{E456DE27-40C4-445D-876A-1532CA31F252}" type="pres">
      <dgm:prSet presAssocID="{35DC0953-9BF0-433A-B6E6-A9F4DE0E9E0F}" presName="parTransFour" presStyleCnt="0"/>
      <dgm:spPr/>
    </dgm:pt>
    <dgm:pt modelId="{2B701A1A-C2FF-4A47-BAC3-B59DDD1AC797}" type="pres">
      <dgm:prSet presAssocID="{35DC0953-9BF0-433A-B6E6-A9F4DE0E9E0F}" presName="horzFour" presStyleCnt="0"/>
      <dgm:spPr/>
    </dgm:pt>
    <dgm:pt modelId="{36077FCA-FED2-4B22-8757-481A58519B5E}" type="pres">
      <dgm:prSet presAssocID="{30A4925F-5F01-414A-99C3-950382B27F7D}" presName="vertFour" presStyleCnt="0">
        <dgm:presLayoutVars>
          <dgm:chPref val="3"/>
        </dgm:presLayoutVars>
      </dgm:prSet>
      <dgm:spPr/>
    </dgm:pt>
    <dgm:pt modelId="{25D8D307-22FD-4632-BAA3-828949DEABF2}" type="pres">
      <dgm:prSet presAssocID="{30A4925F-5F01-414A-99C3-950382B27F7D}" presName="txFour" presStyleLbl="node4" presStyleIdx="1" presStyleCnt="8">
        <dgm:presLayoutVars>
          <dgm:chPref val="3"/>
        </dgm:presLayoutVars>
      </dgm:prSet>
      <dgm:spPr/>
    </dgm:pt>
    <dgm:pt modelId="{C38C15A5-503B-4157-9D4F-E291968FA0F8}" type="pres">
      <dgm:prSet presAssocID="{30A4925F-5F01-414A-99C3-950382B27F7D}" presName="horzFour" presStyleCnt="0"/>
      <dgm:spPr/>
    </dgm:pt>
    <dgm:pt modelId="{8F9F8F36-2D99-4B72-9E7C-9614193F2A04}" type="pres">
      <dgm:prSet presAssocID="{B04732AF-41A3-4DB5-B2EC-1E66F6DE3647}" presName="sibSpaceTwo" presStyleCnt="0"/>
      <dgm:spPr/>
    </dgm:pt>
    <dgm:pt modelId="{20AF69E3-6089-4C0B-B598-48AA017FF378}" type="pres">
      <dgm:prSet presAssocID="{C459512C-BC31-446F-A2B9-83889720549E}" presName="vertTwo" presStyleCnt="0"/>
      <dgm:spPr/>
    </dgm:pt>
    <dgm:pt modelId="{D11445C5-271C-452E-A24D-E4BE5D03B474}" type="pres">
      <dgm:prSet presAssocID="{C459512C-BC31-446F-A2B9-83889720549E}" presName="txTwo" presStyleLbl="node2" presStyleIdx="1" presStyleCnt="6">
        <dgm:presLayoutVars>
          <dgm:chPref val="3"/>
        </dgm:presLayoutVars>
      </dgm:prSet>
      <dgm:spPr/>
    </dgm:pt>
    <dgm:pt modelId="{5CD0E4C4-FACB-4981-9A9F-3A4F13965BF1}" type="pres">
      <dgm:prSet presAssocID="{C459512C-BC31-446F-A2B9-83889720549E}" presName="parTransTwo" presStyleCnt="0"/>
      <dgm:spPr/>
    </dgm:pt>
    <dgm:pt modelId="{49F49EAA-2B85-4A53-8B56-5FDFC2E36C98}" type="pres">
      <dgm:prSet presAssocID="{C459512C-BC31-446F-A2B9-83889720549E}" presName="horzTwo" presStyleCnt="0"/>
      <dgm:spPr/>
    </dgm:pt>
    <dgm:pt modelId="{FAACD5CE-314F-47F8-9CE6-56B7CA490FBA}" type="pres">
      <dgm:prSet presAssocID="{CEAB6DAD-CB1E-4839-B52F-238A098CD6F6}" presName="vertThree" presStyleCnt="0"/>
      <dgm:spPr/>
    </dgm:pt>
    <dgm:pt modelId="{79DB7301-E928-4D6C-A8CE-728DC5C4126E}" type="pres">
      <dgm:prSet presAssocID="{CEAB6DAD-CB1E-4839-B52F-238A098CD6F6}" presName="txThree" presStyleLbl="node3" presStyleIdx="1" presStyleCnt="5">
        <dgm:presLayoutVars>
          <dgm:chPref val="3"/>
        </dgm:presLayoutVars>
      </dgm:prSet>
      <dgm:spPr/>
    </dgm:pt>
    <dgm:pt modelId="{46C687ED-D7A2-48EB-95AA-14D6B6B404C6}" type="pres">
      <dgm:prSet presAssocID="{CEAB6DAD-CB1E-4839-B52F-238A098CD6F6}" presName="parTransThree" presStyleCnt="0"/>
      <dgm:spPr/>
    </dgm:pt>
    <dgm:pt modelId="{D4D9DCB3-8339-4A52-8F66-54E352E3DBE1}" type="pres">
      <dgm:prSet presAssocID="{CEAB6DAD-CB1E-4839-B52F-238A098CD6F6}" presName="horzThree" presStyleCnt="0"/>
      <dgm:spPr/>
    </dgm:pt>
    <dgm:pt modelId="{A977B825-F494-49B0-A4E8-515D50C2225B}" type="pres">
      <dgm:prSet presAssocID="{4FDBD220-7EAA-4D95-9550-F43CCEE65F2F}" presName="vertFour" presStyleCnt="0">
        <dgm:presLayoutVars>
          <dgm:chPref val="3"/>
        </dgm:presLayoutVars>
      </dgm:prSet>
      <dgm:spPr/>
    </dgm:pt>
    <dgm:pt modelId="{381B611B-05C4-43ED-9F21-6AA07A2D3D4C}" type="pres">
      <dgm:prSet presAssocID="{4FDBD220-7EAA-4D95-9550-F43CCEE65F2F}" presName="txFour" presStyleLbl="node4" presStyleIdx="2" presStyleCnt="8">
        <dgm:presLayoutVars>
          <dgm:chPref val="3"/>
        </dgm:presLayoutVars>
      </dgm:prSet>
      <dgm:spPr/>
    </dgm:pt>
    <dgm:pt modelId="{D4CFFA30-A349-41AF-B0E3-0D3E69C1FD98}" type="pres">
      <dgm:prSet presAssocID="{4FDBD220-7EAA-4D95-9550-F43CCEE65F2F}" presName="parTransFour" presStyleCnt="0"/>
      <dgm:spPr/>
    </dgm:pt>
    <dgm:pt modelId="{C07BC0B0-77DF-4F35-A0A0-0318E4550913}" type="pres">
      <dgm:prSet presAssocID="{4FDBD220-7EAA-4D95-9550-F43CCEE65F2F}" presName="horzFour" presStyleCnt="0"/>
      <dgm:spPr/>
    </dgm:pt>
    <dgm:pt modelId="{5D0258ED-AF13-4630-92B1-BA7C0F0EF4D9}" type="pres">
      <dgm:prSet presAssocID="{DB766F1D-747D-4DF7-A27F-F7FD536477C0}" presName="vertFour" presStyleCnt="0">
        <dgm:presLayoutVars>
          <dgm:chPref val="3"/>
        </dgm:presLayoutVars>
      </dgm:prSet>
      <dgm:spPr/>
    </dgm:pt>
    <dgm:pt modelId="{602D9153-0A9C-4EA5-8266-7B7EE2B9ADF2}" type="pres">
      <dgm:prSet presAssocID="{DB766F1D-747D-4DF7-A27F-F7FD536477C0}" presName="txFour" presStyleLbl="node4" presStyleIdx="3" presStyleCnt="8">
        <dgm:presLayoutVars>
          <dgm:chPref val="3"/>
        </dgm:presLayoutVars>
      </dgm:prSet>
      <dgm:spPr/>
    </dgm:pt>
    <dgm:pt modelId="{DBAD802D-4617-4DD3-8FF0-F4C98F2FE5F1}" type="pres">
      <dgm:prSet presAssocID="{DB766F1D-747D-4DF7-A27F-F7FD536477C0}" presName="horzFour" presStyleCnt="0"/>
      <dgm:spPr/>
    </dgm:pt>
    <dgm:pt modelId="{98D7A53F-39F4-4E34-A30C-24C82A25B376}" type="pres">
      <dgm:prSet presAssocID="{2231CC89-DFFA-422A-8CB0-A90822C80814}" presName="sibSpaceTwo" presStyleCnt="0"/>
      <dgm:spPr/>
    </dgm:pt>
    <dgm:pt modelId="{02EB7948-5DFB-43E1-AF5B-249AEEE90344}" type="pres">
      <dgm:prSet presAssocID="{F004DD7B-C430-4AAE-91F0-65E4D76CA227}" presName="vertTwo" presStyleCnt="0"/>
      <dgm:spPr/>
    </dgm:pt>
    <dgm:pt modelId="{FF1AFFDB-88B8-48A2-A703-F9EED2EE2CEF}" type="pres">
      <dgm:prSet presAssocID="{F004DD7B-C430-4AAE-91F0-65E4D76CA227}" presName="txTwo" presStyleLbl="node2" presStyleIdx="2" presStyleCnt="6">
        <dgm:presLayoutVars>
          <dgm:chPref val="3"/>
        </dgm:presLayoutVars>
      </dgm:prSet>
      <dgm:spPr/>
    </dgm:pt>
    <dgm:pt modelId="{A31C5C1A-9DC7-4B1A-953E-E0A6C431C0EB}" type="pres">
      <dgm:prSet presAssocID="{F004DD7B-C430-4AAE-91F0-65E4D76CA227}" presName="horzTwo" presStyleCnt="0"/>
      <dgm:spPr/>
    </dgm:pt>
    <dgm:pt modelId="{2B9C10A2-3169-4733-8E27-43CDE8BA59DB}" type="pres">
      <dgm:prSet presAssocID="{B2AACAC7-A80A-44CB-9152-89E6D8A1B80B}" presName="sibSpaceTwo" presStyleCnt="0"/>
      <dgm:spPr/>
    </dgm:pt>
    <dgm:pt modelId="{5DA6CF51-4F2B-405E-94CD-B4BB79100D09}" type="pres">
      <dgm:prSet presAssocID="{43DF7951-E306-4626-A041-6C42972372EA}" presName="vertTwo" presStyleCnt="0"/>
      <dgm:spPr/>
    </dgm:pt>
    <dgm:pt modelId="{3A69ABC5-273E-4AD0-A640-B3CD46C4664A}" type="pres">
      <dgm:prSet presAssocID="{43DF7951-E306-4626-A041-6C42972372EA}" presName="txTwo" presStyleLbl="node2" presStyleIdx="3" presStyleCnt="6">
        <dgm:presLayoutVars>
          <dgm:chPref val="3"/>
        </dgm:presLayoutVars>
      </dgm:prSet>
      <dgm:spPr/>
    </dgm:pt>
    <dgm:pt modelId="{0CF875F3-7B87-471F-A572-9CD73261C5E8}" type="pres">
      <dgm:prSet presAssocID="{43DF7951-E306-4626-A041-6C42972372EA}" presName="parTransTwo" presStyleCnt="0"/>
      <dgm:spPr/>
    </dgm:pt>
    <dgm:pt modelId="{2A81F7BF-80B0-461D-BB9E-EB114BB4AE86}" type="pres">
      <dgm:prSet presAssocID="{43DF7951-E306-4626-A041-6C42972372EA}" presName="horzTwo" presStyleCnt="0"/>
      <dgm:spPr/>
    </dgm:pt>
    <dgm:pt modelId="{C0D283C1-8AC7-413E-90A3-02D00702DA82}" type="pres">
      <dgm:prSet presAssocID="{D94FE34D-73D1-420B-9EAB-CCAE826E556E}" presName="vertThree" presStyleCnt="0"/>
      <dgm:spPr/>
    </dgm:pt>
    <dgm:pt modelId="{94CB8BAC-1543-4D78-BF9C-7DB661443B49}" type="pres">
      <dgm:prSet presAssocID="{D94FE34D-73D1-420B-9EAB-CCAE826E556E}" presName="txThree" presStyleLbl="node3" presStyleIdx="2" presStyleCnt="5">
        <dgm:presLayoutVars>
          <dgm:chPref val="3"/>
        </dgm:presLayoutVars>
      </dgm:prSet>
      <dgm:spPr/>
    </dgm:pt>
    <dgm:pt modelId="{73FF1316-50B5-4A59-AFF5-D0B800158308}" type="pres">
      <dgm:prSet presAssocID="{D94FE34D-73D1-420B-9EAB-CCAE826E556E}" presName="parTransThree" presStyleCnt="0"/>
      <dgm:spPr/>
    </dgm:pt>
    <dgm:pt modelId="{79F645BF-4627-4C4B-BE22-22724B481648}" type="pres">
      <dgm:prSet presAssocID="{D94FE34D-73D1-420B-9EAB-CCAE826E556E}" presName="horzThree" presStyleCnt="0"/>
      <dgm:spPr/>
    </dgm:pt>
    <dgm:pt modelId="{DDD9DF4A-40DA-4DDA-8DB4-543CD14743CF}" type="pres">
      <dgm:prSet presAssocID="{798DF3FD-089B-47C4-BF9E-96C6E4451828}" presName="vertFour" presStyleCnt="0">
        <dgm:presLayoutVars>
          <dgm:chPref val="3"/>
        </dgm:presLayoutVars>
      </dgm:prSet>
      <dgm:spPr/>
    </dgm:pt>
    <dgm:pt modelId="{88872B00-C2FF-43FF-A8D0-4783FFC204A0}" type="pres">
      <dgm:prSet presAssocID="{798DF3FD-089B-47C4-BF9E-96C6E4451828}" presName="txFour" presStyleLbl="node4" presStyleIdx="4" presStyleCnt="8">
        <dgm:presLayoutVars>
          <dgm:chPref val="3"/>
        </dgm:presLayoutVars>
      </dgm:prSet>
      <dgm:spPr/>
    </dgm:pt>
    <dgm:pt modelId="{CD4E4B2E-7791-48F4-822E-C29DC6F62BDC}" type="pres">
      <dgm:prSet presAssocID="{798DF3FD-089B-47C4-BF9E-96C6E4451828}" presName="parTransFour" presStyleCnt="0"/>
      <dgm:spPr/>
    </dgm:pt>
    <dgm:pt modelId="{DEF83DB7-EF41-44FC-A9ED-EF8430BDD703}" type="pres">
      <dgm:prSet presAssocID="{798DF3FD-089B-47C4-BF9E-96C6E4451828}" presName="horzFour" presStyleCnt="0"/>
      <dgm:spPr/>
    </dgm:pt>
    <dgm:pt modelId="{E2BA137F-2456-44FE-915B-1C78E7FB736C}" type="pres">
      <dgm:prSet presAssocID="{02F8346C-9F14-40BE-8FC2-01B35666566B}" presName="vertFour" presStyleCnt="0">
        <dgm:presLayoutVars>
          <dgm:chPref val="3"/>
        </dgm:presLayoutVars>
      </dgm:prSet>
      <dgm:spPr/>
    </dgm:pt>
    <dgm:pt modelId="{BBFC4FB6-C9D6-4280-AF25-80587BF3C5DE}" type="pres">
      <dgm:prSet presAssocID="{02F8346C-9F14-40BE-8FC2-01B35666566B}" presName="txFour" presStyleLbl="node4" presStyleIdx="5" presStyleCnt="8">
        <dgm:presLayoutVars>
          <dgm:chPref val="3"/>
        </dgm:presLayoutVars>
      </dgm:prSet>
      <dgm:spPr/>
    </dgm:pt>
    <dgm:pt modelId="{096FC151-6ADA-4187-B42E-21ED702D12D4}" type="pres">
      <dgm:prSet presAssocID="{02F8346C-9F14-40BE-8FC2-01B35666566B}" presName="horzFour" presStyleCnt="0"/>
      <dgm:spPr/>
    </dgm:pt>
    <dgm:pt modelId="{56637AFC-2239-4009-ADAB-6DF44DC6327A}" type="pres">
      <dgm:prSet presAssocID="{4DFE677E-BD14-4970-8CAD-C1515833283E}" presName="sibSpaceTwo" presStyleCnt="0"/>
      <dgm:spPr/>
    </dgm:pt>
    <dgm:pt modelId="{81C75E4F-0C05-4DE4-8C4F-D02ACDFECEEC}" type="pres">
      <dgm:prSet presAssocID="{3FAB46BE-9D7A-4501-B463-380EEF41635B}" presName="vertTwo" presStyleCnt="0"/>
      <dgm:spPr/>
    </dgm:pt>
    <dgm:pt modelId="{258B194D-2333-4CA5-B574-3D729908D6DC}" type="pres">
      <dgm:prSet presAssocID="{3FAB46BE-9D7A-4501-B463-380EEF41635B}" presName="txTwo" presStyleLbl="node2" presStyleIdx="4" presStyleCnt="6" custScaleX="129296">
        <dgm:presLayoutVars>
          <dgm:chPref val="3"/>
        </dgm:presLayoutVars>
      </dgm:prSet>
      <dgm:spPr/>
    </dgm:pt>
    <dgm:pt modelId="{BAABA69E-8C70-4AE5-8B00-35C3C3AAE5D8}" type="pres">
      <dgm:prSet presAssocID="{3FAB46BE-9D7A-4501-B463-380EEF41635B}" presName="parTransTwo" presStyleCnt="0"/>
      <dgm:spPr/>
    </dgm:pt>
    <dgm:pt modelId="{8D829BE5-3F60-4966-BB44-65484A81AF8F}" type="pres">
      <dgm:prSet presAssocID="{3FAB46BE-9D7A-4501-B463-380EEF41635B}" presName="horzTwo" presStyleCnt="0"/>
      <dgm:spPr/>
    </dgm:pt>
    <dgm:pt modelId="{892680B8-EEDB-4AB6-820C-D4437AB16E31}" type="pres">
      <dgm:prSet presAssocID="{1B7043A3-6EEC-4D4E-BD28-5497FC1C354D}" presName="vertThree" presStyleCnt="0"/>
      <dgm:spPr/>
    </dgm:pt>
    <dgm:pt modelId="{03C4E424-55C4-4664-BAB2-9A2814587E21}" type="pres">
      <dgm:prSet presAssocID="{1B7043A3-6EEC-4D4E-BD28-5497FC1C354D}" presName="txThree" presStyleLbl="node3" presStyleIdx="3" presStyleCnt="5">
        <dgm:presLayoutVars>
          <dgm:chPref val="3"/>
        </dgm:presLayoutVars>
      </dgm:prSet>
      <dgm:spPr/>
    </dgm:pt>
    <dgm:pt modelId="{626F8793-D526-4543-9A8A-9E1D20CECE78}" type="pres">
      <dgm:prSet presAssocID="{1B7043A3-6EEC-4D4E-BD28-5497FC1C354D}" presName="parTransThree" presStyleCnt="0"/>
      <dgm:spPr/>
    </dgm:pt>
    <dgm:pt modelId="{BD0A9AA4-E480-4C37-BD04-6BADD16E97BF}" type="pres">
      <dgm:prSet presAssocID="{1B7043A3-6EEC-4D4E-BD28-5497FC1C354D}" presName="horzThree" presStyleCnt="0"/>
      <dgm:spPr/>
    </dgm:pt>
    <dgm:pt modelId="{93FDA6CC-0E4B-4F08-BB7D-42A7DF16C50F}" type="pres">
      <dgm:prSet presAssocID="{641ED55E-E374-403B-9DE4-A7E36A7AAA4B}" presName="vertFour" presStyleCnt="0">
        <dgm:presLayoutVars>
          <dgm:chPref val="3"/>
        </dgm:presLayoutVars>
      </dgm:prSet>
      <dgm:spPr/>
    </dgm:pt>
    <dgm:pt modelId="{CDFA0894-1B29-4A71-8FA6-26ABF4950B06}" type="pres">
      <dgm:prSet presAssocID="{641ED55E-E374-403B-9DE4-A7E36A7AAA4B}" presName="txFour" presStyleLbl="node4" presStyleIdx="6" presStyleCnt="8">
        <dgm:presLayoutVars>
          <dgm:chPref val="3"/>
        </dgm:presLayoutVars>
      </dgm:prSet>
      <dgm:spPr/>
    </dgm:pt>
    <dgm:pt modelId="{489D4C6B-0BE2-4AF4-A1B8-603F938D0443}" type="pres">
      <dgm:prSet presAssocID="{641ED55E-E374-403B-9DE4-A7E36A7AAA4B}" presName="parTransFour" presStyleCnt="0"/>
      <dgm:spPr/>
    </dgm:pt>
    <dgm:pt modelId="{3E27B033-9BC9-4F84-B792-2FA2AF8374A9}" type="pres">
      <dgm:prSet presAssocID="{641ED55E-E374-403B-9DE4-A7E36A7AAA4B}" presName="horzFour" presStyleCnt="0"/>
      <dgm:spPr/>
    </dgm:pt>
    <dgm:pt modelId="{16DC597A-B599-4981-865D-A3DEE13C4A32}" type="pres">
      <dgm:prSet presAssocID="{A29A873E-7732-4535-9733-E601D0C6FE5C}" presName="vertFour" presStyleCnt="0">
        <dgm:presLayoutVars>
          <dgm:chPref val="3"/>
        </dgm:presLayoutVars>
      </dgm:prSet>
      <dgm:spPr/>
    </dgm:pt>
    <dgm:pt modelId="{1190CA9E-2792-4768-8402-1D3469548DAC}" type="pres">
      <dgm:prSet presAssocID="{A29A873E-7732-4535-9733-E601D0C6FE5C}" presName="txFour" presStyleLbl="node4" presStyleIdx="7" presStyleCnt="8">
        <dgm:presLayoutVars>
          <dgm:chPref val="3"/>
        </dgm:presLayoutVars>
      </dgm:prSet>
      <dgm:spPr/>
    </dgm:pt>
    <dgm:pt modelId="{3B29DF86-3E6E-49B8-A126-BAE74267988C}" type="pres">
      <dgm:prSet presAssocID="{A29A873E-7732-4535-9733-E601D0C6FE5C}" presName="horzFour" presStyleCnt="0"/>
      <dgm:spPr/>
    </dgm:pt>
    <dgm:pt modelId="{627F9784-0305-4D03-8A7A-8EADD7F111F2}" type="pres">
      <dgm:prSet presAssocID="{BAD4D275-F9E2-44FB-AA15-6768D0C82CAF}" presName="sibSpaceTwo" presStyleCnt="0"/>
      <dgm:spPr/>
    </dgm:pt>
    <dgm:pt modelId="{0F457C91-1040-42D9-85B3-7A44BC37B93D}" type="pres">
      <dgm:prSet presAssocID="{355202F5-349B-4710-8832-B36888019937}" presName="vertTwo" presStyleCnt="0"/>
      <dgm:spPr/>
    </dgm:pt>
    <dgm:pt modelId="{B1EB7F8F-1CA0-4484-B017-0DCDB55C3D7F}" type="pres">
      <dgm:prSet presAssocID="{355202F5-349B-4710-8832-B36888019937}" presName="txTwo" presStyleLbl="node2" presStyleIdx="5" presStyleCnt="6">
        <dgm:presLayoutVars>
          <dgm:chPref val="3"/>
        </dgm:presLayoutVars>
      </dgm:prSet>
      <dgm:spPr/>
    </dgm:pt>
    <dgm:pt modelId="{9A5F12FE-129B-4614-A2B2-C33E93DE223A}" type="pres">
      <dgm:prSet presAssocID="{355202F5-349B-4710-8832-B36888019937}" presName="parTransTwo" presStyleCnt="0"/>
      <dgm:spPr/>
    </dgm:pt>
    <dgm:pt modelId="{033C2EDC-FB7B-4902-91AC-15DCA07AA893}" type="pres">
      <dgm:prSet presAssocID="{355202F5-349B-4710-8832-B36888019937}" presName="horzTwo" presStyleCnt="0"/>
      <dgm:spPr/>
    </dgm:pt>
    <dgm:pt modelId="{AB0E9FF5-3D82-4EA6-96DE-09C44B027642}" type="pres">
      <dgm:prSet presAssocID="{F4D071C4-468A-4DFA-BCA7-0BEADDC13AFE}" presName="vertThree" presStyleCnt="0"/>
      <dgm:spPr/>
    </dgm:pt>
    <dgm:pt modelId="{5856617C-5323-46CF-A5B1-C89457FB8A77}" type="pres">
      <dgm:prSet presAssocID="{F4D071C4-468A-4DFA-BCA7-0BEADDC13AFE}" presName="txThree" presStyleLbl="node3" presStyleIdx="4" presStyleCnt="5">
        <dgm:presLayoutVars>
          <dgm:chPref val="3"/>
        </dgm:presLayoutVars>
      </dgm:prSet>
      <dgm:spPr/>
    </dgm:pt>
    <dgm:pt modelId="{C2333C39-E9F6-49D5-88C0-0A148A50D331}" type="pres">
      <dgm:prSet presAssocID="{F4D071C4-468A-4DFA-BCA7-0BEADDC13AFE}" presName="horzThree" presStyleCnt="0"/>
      <dgm:spPr/>
    </dgm:pt>
    <dgm:pt modelId="{6DB03BFA-D482-4DDB-A87C-9C8B6E05C946}" type="pres">
      <dgm:prSet presAssocID="{537471F9-E6A7-4F50-AFAB-73481860233D}" presName="sibSpaceOne" presStyleCnt="0"/>
      <dgm:spPr/>
    </dgm:pt>
    <dgm:pt modelId="{9BAD8B8C-9689-4B7D-8AFB-06308299EE6C}" type="pres">
      <dgm:prSet presAssocID="{0F0E2172-438E-4B3F-8810-EADA56E1A85D}" presName="vertOne" presStyleCnt="0"/>
      <dgm:spPr/>
    </dgm:pt>
    <dgm:pt modelId="{7AD8381A-18DE-464E-B9E6-5FEC49D5BA21}" type="pres">
      <dgm:prSet presAssocID="{0F0E2172-438E-4B3F-8810-EADA56E1A85D}" presName="txOne" presStyleLbl="node0" presStyleIdx="1" presStyleCnt="2" custLinFactX="-200000" custLinFactY="100000" custLinFactNeighborX="-270281" custLinFactNeighborY="123443">
        <dgm:presLayoutVars>
          <dgm:chPref val="3"/>
        </dgm:presLayoutVars>
      </dgm:prSet>
      <dgm:spPr/>
    </dgm:pt>
    <dgm:pt modelId="{CA186A9B-F912-40B6-9502-C3B1EF5359F8}" type="pres">
      <dgm:prSet presAssocID="{0F0E2172-438E-4B3F-8810-EADA56E1A85D}" presName="horzOne" presStyleCnt="0"/>
      <dgm:spPr/>
    </dgm:pt>
  </dgm:ptLst>
  <dgm:cxnLst>
    <dgm:cxn modelId="{55759308-9574-4767-A8E2-362A5E57E2DC}" srcId="{1B7043A3-6EEC-4D4E-BD28-5497FC1C354D}" destId="{641ED55E-E374-403B-9DE4-A7E36A7AAA4B}" srcOrd="0" destOrd="0" parTransId="{72CCA53A-B3C7-459D-BB73-415ECE0C84CB}" sibTransId="{1FEFDB59-806A-440D-86FE-76F587AF75B7}"/>
    <dgm:cxn modelId="{3EF6E71C-F427-4F83-B35A-C8141323733A}" type="presOf" srcId="{798DF3FD-089B-47C4-BF9E-96C6E4451828}" destId="{88872B00-C2FF-43FF-A8D0-4783FFC204A0}" srcOrd="0" destOrd="0" presId="urn:microsoft.com/office/officeart/2005/8/layout/hierarchy4"/>
    <dgm:cxn modelId="{16455321-0EAE-48A7-B19D-F77508C08960}" srcId="{4FDBD220-7EAA-4D95-9550-F43CCEE65F2F}" destId="{DB766F1D-747D-4DF7-A27F-F7FD536477C0}" srcOrd="0" destOrd="0" parTransId="{07FE0627-117D-4E20-82E5-ED7A01262DED}" sibTransId="{2769CDAF-F33A-42C9-A686-F6F2C3D96FEC}"/>
    <dgm:cxn modelId="{68A1D32E-F9EE-4DF3-972D-7A0EF95CE1EB}" type="presOf" srcId="{A29A873E-7732-4535-9733-E601D0C6FE5C}" destId="{1190CA9E-2792-4768-8402-1D3469548DAC}" srcOrd="0" destOrd="0" presId="urn:microsoft.com/office/officeart/2005/8/layout/hierarchy4"/>
    <dgm:cxn modelId="{A3A2E82F-D066-406E-9C40-754308BF6EB7}" srcId="{43DF7951-E306-4626-A041-6C42972372EA}" destId="{D94FE34D-73D1-420B-9EAB-CCAE826E556E}" srcOrd="0" destOrd="0" parTransId="{7CF5C846-8D3D-4F2B-8B42-43810EBAE286}" sibTransId="{854E6ACA-0EF9-4718-8ECE-5886A5364FAD}"/>
    <dgm:cxn modelId="{4120CE30-27FF-4C9F-9E20-1D032C862296}" srcId="{0BED7BEB-864B-4C55-8BB9-9D38A6CF1B83}" destId="{0F0E2172-438E-4B3F-8810-EADA56E1A85D}" srcOrd="1" destOrd="0" parTransId="{642AD6B3-2085-43BB-89CF-879609668EB5}" sibTransId="{D3527A14-1D42-4A24-896A-FC50C424B6CD}"/>
    <dgm:cxn modelId="{B9E93C3D-C1FB-4A36-A7E3-A42A81A48328}" type="presOf" srcId="{F4D071C4-468A-4DFA-BCA7-0BEADDC13AFE}" destId="{5856617C-5323-46CF-A5B1-C89457FB8A77}" srcOrd="0" destOrd="0" presId="urn:microsoft.com/office/officeart/2005/8/layout/hierarchy4"/>
    <dgm:cxn modelId="{4EE83E3E-4D8F-4E24-8E6D-CF2139811746}" srcId="{E33BE917-A527-4753-AF0D-E988EB02EF73}" destId="{F004DD7B-C430-4AAE-91F0-65E4D76CA227}" srcOrd="2" destOrd="0" parTransId="{1E9728ED-3DBA-4250-9629-34B906406323}" sibTransId="{B2AACAC7-A80A-44CB-9152-89E6D8A1B80B}"/>
    <dgm:cxn modelId="{69251342-48FD-4B35-9EE8-89F41619FCD3}" type="presOf" srcId="{D94FE34D-73D1-420B-9EAB-CCAE826E556E}" destId="{94CB8BAC-1543-4D78-BF9C-7DB661443B49}" srcOrd="0" destOrd="0" presId="urn:microsoft.com/office/officeart/2005/8/layout/hierarchy4"/>
    <dgm:cxn modelId="{EBF85542-1A42-4E44-9561-720DFF0D2321}" type="presOf" srcId="{02F8346C-9F14-40BE-8FC2-01B35666566B}" destId="{BBFC4FB6-C9D6-4280-AF25-80587BF3C5DE}" srcOrd="0" destOrd="0" presId="urn:microsoft.com/office/officeart/2005/8/layout/hierarchy4"/>
    <dgm:cxn modelId="{DEF02C46-2183-44C2-8F0B-4E94737E2C09}" srcId="{35DC0953-9BF0-433A-B6E6-A9F4DE0E9E0F}" destId="{30A4925F-5F01-414A-99C3-950382B27F7D}" srcOrd="0" destOrd="0" parTransId="{AB95649D-C5B8-46B4-8BFC-66D17455D023}" sibTransId="{E4DE600E-1838-4FD4-AE68-394286C8B126}"/>
    <dgm:cxn modelId="{D964B74F-B25A-41BD-B34B-1CD30D16D6DC}" type="presOf" srcId="{1B7043A3-6EEC-4D4E-BD28-5497FC1C354D}" destId="{03C4E424-55C4-4664-BAB2-9A2814587E21}" srcOrd="0" destOrd="0" presId="urn:microsoft.com/office/officeart/2005/8/layout/hierarchy4"/>
    <dgm:cxn modelId="{18A14672-7C92-4BAF-9DCB-237E2B8C2628}" srcId="{E33BE917-A527-4753-AF0D-E988EB02EF73}" destId="{3FAB46BE-9D7A-4501-B463-380EEF41635B}" srcOrd="4" destOrd="0" parTransId="{E6DE9D67-DD3D-4045-AFA0-6D21EE3CC79F}" sibTransId="{BAD4D275-F9E2-44FB-AA15-6768D0C82CAF}"/>
    <dgm:cxn modelId="{4990F753-3331-49A9-8803-C5C64625D00B}" srcId="{E33BE917-A527-4753-AF0D-E988EB02EF73}" destId="{355202F5-349B-4710-8832-B36888019937}" srcOrd="5" destOrd="0" parTransId="{76669398-ED8E-4BB1-AE46-D6A2C80D23B2}" sibTransId="{AD90E8B4-ECB4-4AAD-BB79-5943B439B6B9}"/>
    <dgm:cxn modelId="{FDE07C7A-2C89-4AEF-86F2-43F44D85C47B}" type="presOf" srcId="{3FAB46BE-9D7A-4501-B463-380EEF41635B}" destId="{258B194D-2333-4CA5-B574-3D729908D6DC}" srcOrd="0" destOrd="0" presId="urn:microsoft.com/office/officeart/2005/8/layout/hierarchy4"/>
    <dgm:cxn modelId="{46C1367D-1AD0-45A1-8E1D-3DD55E472A2A}" type="presOf" srcId="{30A4925F-5F01-414A-99C3-950382B27F7D}" destId="{25D8D307-22FD-4632-BAA3-828949DEABF2}" srcOrd="0" destOrd="0" presId="urn:microsoft.com/office/officeart/2005/8/layout/hierarchy4"/>
    <dgm:cxn modelId="{560AB582-FA8E-42CF-9D1B-2F22AB7BB2E2}" type="presOf" srcId="{DB766F1D-747D-4DF7-A27F-F7FD536477C0}" destId="{602D9153-0A9C-4EA5-8266-7B7EE2B9ADF2}" srcOrd="0" destOrd="0" presId="urn:microsoft.com/office/officeart/2005/8/layout/hierarchy4"/>
    <dgm:cxn modelId="{6CD00A87-FA78-45F9-ADF2-CD7271FADA85}" srcId="{E33BE917-A527-4753-AF0D-E988EB02EF73}" destId="{43DF7951-E306-4626-A041-6C42972372EA}" srcOrd="3" destOrd="0" parTransId="{F44361BC-7E9B-4F28-A2B0-6DB309C82D7A}" sibTransId="{4DFE677E-BD14-4970-8CAD-C1515833283E}"/>
    <dgm:cxn modelId="{C6D75A89-2EF7-49A9-BB74-06D422A4DD4C}" type="presOf" srcId="{F004DD7B-C430-4AAE-91F0-65E4D76CA227}" destId="{FF1AFFDB-88B8-48A2-A703-F9EED2EE2CEF}" srcOrd="0" destOrd="0" presId="urn:microsoft.com/office/officeart/2005/8/layout/hierarchy4"/>
    <dgm:cxn modelId="{1E11E48C-7563-4F05-A2C4-6038323802FA}" type="presOf" srcId="{35DC0953-9BF0-433A-B6E6-A9F4DE0E9E0F}" destId="{F3BBC40A-3169-4284-A455-275C532FAED9}" srcOrd="0" destOrd="0" presId="urn:microsoft.com/office/officeart/2005/8/layout/hierarchy4"/>
    <dgm:cxn modelId="{ACCE848E-411B-48B7-BED5-CD29B8F8E9CC}" srcId="{CEAB6DAD-CB1E-4839-B52F-238A098CD6F6}" destId="{4FDBD220-7EAA-4D95-9550-F43CCEE65F2F}" srcOrd="0" destOrd="0" parTransId="{5A3F4EFF-E4BF-489F-9106-6821BC241E08}" sibTransId="{3984C85D-CE2B-454B-B72D-DF33DC7CF930}"/>
    <dgm:cxn modelId="{75A2B38E-A5DC-4A43-B1AC-D765753C205F}" srcId="{3A4C50B2-4CA7-428A-9610-064DDBB5D2FE}" destId="{45A7A9A5-1428-4E43-8592-D6EAAB3415E1}" srcOrd="0" destOrd="0" parTransId="{A30CE141-07F3-4DA2-B1B3-F10EAA9AD6B2}" sibTransId="{782561D5-0236-4250-B0B4-527E7BC5A0A0}"/>
    <dgm:cxn modelId="{61744E93-9792-459C-8D6B-55AA87DA0C15}" srcId="{641ED55E-E374-403B-9DE4-A7E36A7AAA4B}" destId="{A29A873E-7732-4535-9733-E601D0C6FE5C}" srcOrd="0" destOrd="0" parTransId="{89363351-7A50-49BA-9B47-F204CD840760}" sibTransId="{02780D0D-4C23-4215-B6EE-51C0D461FBA0}"/>
    <dgm:cxn modelId="{ED261C96-5C16-4198-B4AA-24796C9FF878}" srcId="{E33BE917-A527-4753-AF0D-E988EB02EF73}" destId="{C459512C-BC31-446F-A2B9-83889720549E}" srcOrd="1" destOrd="0" parTransId="{C42586A3-4F1A-4716-A0B8-7504CD7AE382}" sibTransId="{2231CC89-DFFA-422A-8CB0-A90822C80814}"/>
    <dgm:cxn modelId="{3C32D896-56E6-4DB9-931D-054370EC0874}" type="presOf" srcId="{3A4C50B2-4CA7-428A-9610-064DDBB5D2FE}" destId="{B41E9FBB-7505-4F8B-AF95-72E08F78F4E0}" srcOrd="0" destOrd="0" presId="urn:microsoft.com/office/officeart/2005/8/layout/hierarchy4"/>
    <dgm:cxn modelId="{A78BCD98-DE5D-4B08-8907-7631B55546B0}" srcId="{0BED7BEB-864B-4C55-8BB9-9D38A6CF1B83}" destId="{E33BE917-A527-4753-AF0D-E988EB02EF73}" srcOrd="0" destOrd="0" parTransId="{50B6C9D7-9194-4366-A9A0-114111CD6EA3}" sibTransId="{537471F9-E6A7-4F50-AFAB-73481860233D}"/>
    <dgm:cxn modelId="{84903C9B-2472-4BFD-A737-1E8ABB1D985C}" srcId="{355202F5-349B-4710-8832-B36888019937}" destId="{F4D071C4-468A-4DFA-BCA7-0BEADDC13AFE}" srcOrd="0" destOrd="0" parTransId="{17C05AAE-C76C-4C63-B76D-46C1118AA2BF}" sibTransId="{761A2388-64A5-44FD-88DE-BE72C3EB22CC}"/>
    <dgm:cxn modelId="{780048A9-C381-4358-BEB5-90AFFBA46022}" srcId="{45A7A9A5-1428-4E43-8592-D6EAAB3415E1}" destId="{35DC0953-9BF0-433A-B6E6-A9F4DE0E9E0F}" srcOrd="0" destOrd="0" parTransId="{3F085537-598F-467E-80F3-17EF949A1345}" sibTransId="{EBFF98ED-A30F-4A22-A445-596BF96461B4}"/>
    <dgm:cxn modelId="{DC84D4B0-9296-442E-8899-D0554031B524}" type="presOf" srcId="{CEAB6DAD-CB1E-4839-B52F-238A098CD6F6}" destId="{79DB7301-E928-4D6C-A8CE-728DC5C4126E}" srcOrd="0" destOrd="0" presId="urn:microsoft.com/office/officeart/2005/8/layout/hierarchy4"/>
    <dgm:cxn modelId="{C0E19CB4-02FB-45B3-AB37-440DA9CBA642}" type="presOf" srcId="{45A7A9A5-1428-4E43-8592-D6EAAB3415E1}" destId="{FD5C73C9-C35B-403B-A7EF-D8FD71F66E6A}" srcOrd="0" destOrd="0" presId="urn:microsoft.com/office/officeart/2005/8/layout/hierarchy4"/>
    <dgm:cxn modelId="{DAE76BBC-0D6D-4A0F-9DFF-E67F7579565C}" type="presOf" srcId="{E33BE917-A527-4753-AF0D-E988EB02EF73}" destId="{C7D3EEB1-5BBC-4F4C-AC17-4399D1FAA1A5}" srcOrd="0" destOrd="0" presId="urn:microsoft.com/office/officeart/2005/8/layout/hierarchy4"/>
    <dgm:cxn modelId="{1C5938C0-315B-4CCC-B816-C68BEF1659E3}" type="presOf" srcId="{C459512C-BC31-446F-A2B9-83889720549E}" destId="{D11445C5-271C-452E-A24D-E4BE5D03B474}" srcOrd="0" destOrd="0" presId="urn:microsoft.com/office/officeart/2005/8/layout/hierarchy4"/>
    <dgm:cxn modelId="{2BB50AC3-8864-4737-BAB9-C98A48FE5240}" srcId="{D94FE34D-73D1-420B-9EAB-CCAE826E556E}" destId="{798DF3FD-089B-47C4-BF9E-96C6E4451828}" srcOrd="0" destOrd="0" parTransId="{1FE6C726-B63A-43D0-BB52-6DB3A98EC48A}" sibTransId="{8EF4FBD2-0100-4BE5-8D62-0EB726C64180}"/>
    <dgm:cxn modelId="{08CA23CD-AFD1-48E8-B618-2F6CCCD381A2}" type="presOf" srcId="{0F0E2172-438E-4B3F-8810-EADA56E1A85D}" destId="{7AD8381A-18DE-464E-B9E6-5FEC49D5BA21}" srcOrd="0" destOrd="0" presId="urn:microsoft.com/office/officeart/2005/8/layout/hierarchy4"/>
    <dgm:cxn modelId="{7525FCCD-A609-40D2-A131-19517F06E054}" type="presOf" srcId="{355202F5-349B-4710-8832-B36888019937}" destId="{B1EB7F8F-1CA0-4484-B017-0DCDB55C3D7F}" srcOrd="0" destOrd="0" presId="urn:microsoft.com/office/officeart/2005/8/layout/hierarchy4"/>
    <dgm:cxn modelId="{D39E8ECE-7EC3-4057-87EE-E156DA2B2AF6}" type="presOf" srcId="{43DF7951-E306-4626-A041-6C42972372EA}" destId="{3A69ABC5-273E-4AD0-A640-B3CD46C4664A}" srcOrd="0" destOrd="0" presId="urn:microsoft.com/office/officeart/2005/8/layout/hierarchy4"/>
    <dgm:cxn modelId="{C5D374D5-F9F6-4068-AAA3-99F9BF3F6B0E}" type="presOf" srcId="{0BED7BEB-864B-4C55-8BB9-9D38A6CF1B83}" destId="{5ACACF3C-5072-4833-914A-5EB3C942064C}" srcOrd="0" destOrd="0" presId="urn:microsoft.com/office/officeart/2005/8/layout/hierarchy4"/>
    <dgm:cxn modelId="{6B1EDED6-249D-479E-95B6-5A89538B2C2F}" srcId="{E33BE917-A527-4753-AF0D-E988EB02EF73}" destId="{3A4C50B2-4CA7-428A-9610-064DDBB5D2FE}" srcOrd="0" destOrd="0" parTransId="{46CA4D53-8110-4681-94E6-1694EA4FA950}" sibTransId="{B04732AF-41A3-4DB5-B2EC-1E66F6DE3647}"/>
    <dgm:cxn modelId="{41144FDF-CC8E-4329-B23B-86B8537BDF68}" type="presOf" srcId="{641ED55E-E374-403B-9DE4-A7E36A7AAA4B}" destId="{CDFA0894-1B29-4A71-8FA6-26ABF4950B06}" srcOrd="0" destOrd="0" presId="urn:microsoft.com/office/officeart/2005/8/layout/hierarchy4"/>
    <dgm:cxn modelId="{3E8751E3-DBF0-4353-8909-27C561E77101}" srcId="{3FAB46BE-9D7A-4501-B463-380EEF41635B}" destId="{1B7043A3-6EEC-4D4E-BD28-5497FC1C354D}" srcOrd="0" destOrd="0" parTransId="{CED22B03-99DA-43EE-9CDF-4A5954B31B32}" sibTransId="{63015F99-633D-4867-AEA7-4CD8A226FD12}"/>
    <dgm:cxn modelId="{6DBDAAEA-8063-48B0-B80A-8FD79B6E3E1D}" srcId="{C459512C-BC31-446F-A2B9-83889720549E}" destId="{CEAB6DAD-CB1E-4839-B52F-238A098CD6F6}" srcOrd="0" destOrd="0" parTransId="{20579813-6417-436A-832E-9406139DB2CC}" sibTransId="{C3E56DC8-7811-4E5F-8E31-199A137C8E3F}"/>
    <dgm:cxn modelId="{3E79EAF2-81DA-4AA0-AD74-FE682984ECDE}" srcId="{798DF3FD-089B-47C4-BF9E-96C6E4451828}" destId="{02F8346C-9F14-40BE-8FC2-01B35666566B}" srcOrd="0" destOrd="0" parTransId="{2E955953-BB22-4040-8636-4160E9B928C5}" sibTransId="{EA1E5CBA-0478-4689-BECE-DDE5E3A8C367}"/>
    <dgm:cxn modelId="{52BCE0FC-BD01-4040-90EA-9591CFBAB219}" type="presOf" srcId="{4FDBD220-7EAA-4D95-9550-F43CCEE65F2F}" destId="{381B611B-05C4-43ED-9F21-6AA07A2D3D4C}" srcOrd="0" destOrd="0" presId="urn:microsoft.com/office/officeart/2005/8/layout/hierarchy4"/>
    <dgm:cxn modelId="{4F8A8684-A605-43AC-A4C0-635F1269762D}" type="presParOf" srcId="{5ACACF3C-5072-4833-914A-5EB3C942064C}" destId="{139EC88B-146E-4AA0-AA4E-BCB64E726A12}" srcOrd="0" destOrd="0" presId="urn:microsoft.com/office/officeart/2005/8/layout/hierarchy4"/>
    <dgm:cxn modelId="{E53A9CBE-37AB-4689-A41C-B23C580CAAFC}" type="presParOf" srcId="{139EC88B-146E-4AA0-AA4E-BCB64E726A12}" destId="{C7D3EEB1-5BBC-4F4C-AC17-4399D1FAA1A5}" srcOrd="0" destOrd="0" presId="urn:microsoft.com/office/officeart/2005/8/layout/hierarchy4"/>
    <dgm:cxn modelId="{3EC69F3E-E3C6-4BA9-BE94-40EC3CA7C1E1}" type="presParOf" srcId="{139EC88B-146E-4AA0-AA4E-BCB64E726A12}" destId="{BF761C2B-C1D8-4CC7-87B6-0E921F6C9ED1}" srcOrd="1" destOrd="0" presId="urn:microsoft.com/office/officeart/2005/8/layout/hierarchy4"/>
    <dgm:cxn modelId="{9DC96F55-C1B6-4A6F-82A5-34D27282C609}" type="presParOf" srcId="{139EC88B-146E-4AA0-AA4E-BCB64E726A12}" destId="{2FFFA918-C5FE-4E7A-9160-5FF554AD4038}" srcOrd="2" destOrd="0" presId="urn:microsoft.com/office/officeart/2005/8/layout/hierarchy4"/>
    <dgm:cxn modelId="{3E5C3C37-975B-48B5-9FB9-FD22FF479E10}" type="presParOf" srcId="{2FFFA918-C5FE-4E7A-9160-5FF554AD4038}" destId="{E8F2A886-B06D-4840-BC42-24A8F87E5E3F}" srcOrd="0" destOrd="0" presId="urn:microsoft.com/office/officeart/2005/8/layout/hierarchy4"/>
    <dgm:cxn modelId="{A5614362-23E5-4817-82C9-504B11D6C293}" type="presParOf" srcId="{E8F2A886-B06D-4840-BC42-24A8F87E5E3F}" destId="{B41E9FBB-7505-4F8B-AF95-72E08F78F4E0}" srcOrd="0" destOrd="0" presId="urn:microsoft.com/office/officeart/2005/8/layout/hierarchy4"/>
    <dgm:cxn modelId="{EC107C90-6642-4EBA-B653-CBF838BD4F29}" type="presParOf" srcId="{E8F2A886-B06D-4840-BC42-24A8F87E5E3F}" destId="{FB1E40D9-39BD-47D6-B1E6-B9D8D06248A4}" srcOrd="1" destOrd="0" presId="urn:microsoft.com/office/officeart/2005/8/layout/hierarchy4"/>
    <dgm:cxn modelId="{D2E4397A-CB5C-4E7A-8070-3E46D751C78C}" type="presParOf" srcId="{E8F2A886-B06D-4840-BC42-24A8F87E5E3F}" destId="{15E6A062-F4E4-45BA-BB10-760885C1B7CA}" srcOrd="2" destOrd="0" presId="urn:microsoft.com/office/officeart/2005/8/layout/hierarchy4"/>
    <dgm:cxn modelId="{A871BA98-4067-4A69-9C6E-46C18A363325}" type="presParOf" srcId="{15E6A062-F4E4-45BA-BB10-760885C1B7CA}" destId="{A93F580F-AAE5-42BC-88B9-85FBDDD6F7B4}" srcOrd="0" destOrd="0" presId="urn:microsoft.com/office/officeart/2005/8/layout/hierarchy4"/>
    <dgm:cxn modelId="{619397CB-AE1A-4584-8167-F14F84C0ED4A}" type="presParOf" srcId="{A93F580F-AAE5-42BC-88B9-85FBDDD6F7B4}" destId="{FD5C73C9-C35B-403B-A7EF-D8FD71F66E6A}" srcOrd="0" destOrd="0" presId="urn:microsoft.com/office/officeart/2005/8/layout/hierarchy4"/>
    <dgm:cxn modelId="{2B5DE376-8DC7-4C8C-AE67-7839FAAB3A74}" type="presParOf" srcId="{A93F580F-AAE5-42BC-88B9-85FBDDD6F7B4}" destId="{4F18D46D-1D2B-4724-BD6E-2EF1330B8983}" srcOrd="1" destOrd="0" presId="urn:microsoft.com/office/officeart/2005/8/layout/hierarchy4"/>
    <dgm:cxn modelId="{BEC9760F-7A05-4CEF-9E4A-6BCE5195B405}" type="presParOf" srcId="{A93F580F-AAE5-42BC-88B9-85FBDDD6F7B4}" destId="{1476AF3C-B786-47CB-8D42-105405496929}" srcOrd="2" destOrd="0" presId="urn:microsoft.com/office/officeart/2005/8/layout/hierarchy4"/>
    <dgm:cxn modelId="{E40000F9-CD1E-42CB-9CE0-3E792D96DE11}" type="presParOf" srcId="{1476AF3C-B786-47CB-8D42-105405496929}" destId="{C069484C-DD23-4C22-B9E5-9FE4198CC105}" srcOrd="0" destOrd="0" presId="urn:microsoft.com/office/officeart/2005/8/layout/hierarchy4"/>
    <dgm:cxn modelId="{C911399A-2CFE-4D86-91C0-180FEA2BA99E}" type="presParOf" srcId="{C069484C-DD23-4C22-B9E5-9FE4198CC105}" destId="{F3BBC40A-3169-4284-A455-275C532FAED9}" srcOrd="0" destOrd="0" presId="urn:microsoft.com/office/officeart/2005/8/layout/hierarchy4"/>
    <dgm:cxn modelId="{9F1B3727-8F23-4D46-A240-313C7407C198}" type="presParOf" srcId="{C069484C-DD23-4C22-B9E5-9FE4198CC105}" destId="{E456DE27-40C4-445D-876A-1532CA31F252}" srcOrd="1" destOrd="0" presId="urn:microsoft.com/office/officeart/2005/8/layout/hierarchy4"/>
    <dgm:cxn modelId="{62BA8621-E4CF-465D-9D66-90D84B7F34AE}" type="presParOf" srcId="{C069484C-DD23-4C22-B9E5-9FE4198CC105}" destId="{2B701A1A-C2FF-4A47-BAC3-B59DDD1AC797}" srcOrd="2" destOrd="0" presId="urn:microsoft.com/office/officeart/2005/8/layout/hierarchy4"/>
    <dgm:cxn modelId="{C3FD0DDD-75E2-4FA1-BEC2-F288D43C1A36}" type="presParOf" srcId="{2B701A1A-C2FF-4A47-BAC3-B59DDD1AC797}" destId="{36077FCA-FED2-4B22-8757-481A58519B5E}" srcOrd="0" destOrd="0" presId="urn:microsoft.com/office/officeart/2005/8/layout/hierarchy4"/>
    <dgm:cxn modelId="{CD3BEB3A-EDDD-46B6-87F5-E76E931AF9E4}" type="presParOf" srcId="{36077FCA-FED2-4B22-8757-481A58519B5E}" destId="{25D8D307-22FD-4632-BAA3-828949DEABF2}" srcOrd="0" destOrd="0" presId="urn:microsoft.com/office/officeart/2005/8/layout/hierarchy4"/>
    <dgm:cxn modelId="{4F357DC6-3D5E-43A8-B826-B91C763F8907}" type="presParOf" srcId="{36077FCA-FED2-4B22-8757-481A58519B5E}" destId="{C38C15A5-503B-4157-9D4F-E291968FA0F8}" srcOrd="1" destOrd="0" presId="urn:microsoft.com/office/officeart/2005/8/layout/hierarchy4"/>
    <dgm:cxn modelId="{AC8D88DF-5F73-4C69-91E9-BBC93087F9D5}" type="presParOf" srcId="{2FFFA918-C5FE-4E7A-9160-5FF554AD4038}" destId="{8F9F8F36-2D99-4B72-9E7C-9614193F2A04}" srcOrd="1" destOrd="0" presId="urn:microsoft.com/office/officeart/2005/8/layout/hierarchy4"/>
    <dgm:cxn modelId="{E75322EB-F5AF-4415-9D1E-BE6C2A5A811E}" type="presParOf" srcId="{2FFFA918-C5FE-4E7A-9160-5FF554AD4038}" destId="{20AF69E3-6089-4C0B-B598-48AA017FF378}" srcOrd="2" destOrd="0" presId="urn:microsoft.com/office/officeart/2005/8/layout/hierarchy4"/>
    <dgm:cxn modelId="{8F9A812D-D117-4723-BCBF-227FDA394343}" type="presParOf" srcId="{20AF69E3-6089-4C0B-B598-48AA017FF378}" destId="{D11445C5-271C-452E-A24D-E4BE5D03B474}" srcOrd="0" destOrd="0" presId="urn:microsoft.com/office/officeart/2005/8/layout/hierarchy4"/>
    <dgm:cxn modelId="{47778697-EE13-47AB-B28A-4A8362B17E31}" type="presParOf" srcId="{20AF69E3-6089-4C0B-B598-48AA017FF378}" destId="{5CD0E4C4-FACB-4981-9A9F-3A4F13965BF1}" srcOrd="1" destOrd="0" presId="urn:microsoft.com/office/officeart/2005/8/layout/hierarchy4"/>
    <dgm:cxn modelId="{EE17C48E-964B-4AFE-95D0-62EA0ADC3159}" type="presParOf" srcId="{20AF69E3-6089-4C0B-B598-48AA017FF378}" destId="{49F49EAA-2B85-4A53-8B56-5FDFC2E36C98}" srcOrd="2" destOrd="0" presId="urn:microsoft.com/office/officeart/2005/8/layout/hierarchy4"/>
    <dgm:cxn modelId="{F9504E3F-17D2-4DEB-AD42-34E882E2E9AB}" type="presParOf" srcId="{49F49EAA-2B85-4A53-8B56-5FDFC2E36C98}" destId="{FAACD5CE-314F-47F8-9CE6-56B7CA490FBA}" srcOrd="0" destOrd="0" presId="urn:microsoft.com/office/officeart/2005/8/layout/hierarchy4"/>
    <dgm:cxn modelId="{54B1B823-A988-447A-AE31-3B53376E02B9}" type="presParOf" srcId="{FAACD5CE-314F-47F8-9CE6-56B7CA490FBA}" destId="{79DB7301-E928-4D6C-A8CE-728DC5C4126E}" srcOrd="0" destOrd="0" presId="urn:microsoft.com/office/officeart/2005/8/layout/hierarchy4"/>
    <dgm:cxn modelId="{4AD4841E-B103-4AED-AC50-3E7CA9051471}" type="presParOf" srcId="{FAACD5CE-314F-47F8-9CE6-56B7CA490FBA}" destId="{46C687ED-D7A2-48EB-95AA-14D6B6B404C6}" srcOrd="1" destOrd="0" presId="urn:microsoft.com/office/officeart/2005/8/layout/hierarchy4"/>
    <dgm:cxn modelId="{5FB5DD13-B977-40C2-A08A-8F79151C3426}" type="presParOf" srcId="{FAACD5CE-314F-47F8-9CE6-56B7CA490FBA}" destId="{D4D9DCB3-8339-4A52-8F66-54E352E3DBE1}" srcOrd="2" destOrd="0" presId="urn:microsoft.com/office/officeart/2005/8/layout/hierarchy4"/>
    <dgm:cxn modelId="{AC7ACDC9-FD39-4F39-852E-C53519140E1B}" type="presParOf" srcId="{D4D9DCB3-8339-4A52-8F66-54E352E3DBE1}" destId="{A977B825-F494-49B0-A4E8-515D50C2225B}" srcOrd="0" destOrd="0" presId="urn:microsoft.com/office/officeart/2005/8/layout/hierarchy4"/>
    <dgm:cxn modelId="{41702CF8-C99E-4548-B3FA-A2EC4977D604}" type="presParOf" srcId="{A977B825-F494-49B0-A4E8-515D50C2225B}" destId="{381B611B-05C4-43ED-9F21-6AA07A2D3D4C}" srcOrd="0" destOrd="0" presId="urn:microsoft.com/office/officeart/2005/8/layout/hierarchy4"/>
    <dgm:cxn modelId="{1C2C925A-4B3E-4427-BD6B-0CED979CC4CF}" type="presParOf" srcId="{A977B825-F494-49B0-A4E8-515D50C2225B}" destId="{D4CFFA30-A349-41AF-B0E3-0D3E69C1FD98}" srcOrd="1" destOrd="0" presId="urn:microsoft.com/office/officeart/2005/8/layout/hierarchy4"/>
    <dgm:cxn modelId="{4A0DAB9D-DB8E-404A-95C9-2662801277DD}" type="presParOf" srcId="{A977B825-F494-49B0-A4E8-515D50C2225B}" destId="{C07BC0B0-77DF-4F35-A0A0-0318E4550913}" srcOrd="2" destOrd="0" presId="urn:microsoft.com/office/officeart/2005/8/layout/hierarchy4"/>
    <dgm:cxn modelId="{2AC2FB4B-08BC-48E8-BC54-541246FE6A37}" type="presParOf" srcId="{C07BC0B0-77DF-4F35-A0A0-0318E4550913}" destId="{5D0258ED-AF13-4630-92B1-BA7C0F0EF4D9}" srcOrd="0" destOrd="0" presId="urn:microsoft.com/office/officeart/2005/8/layout/hierarchy4"/>
    <dgm:cxn modelId="{BFB01324-DEA0-427B-93F0-F1AFB730109F}" type="presParOf" srcId="{5D0258ED-AF13-4630-92B1-BA7C0F0EF4D9}" destId="{602D9153-0A9C-4EA5-8266-7B7EE2B9ADF2}" srcOrd="0" destOrd="0" presId="urn:microsoft.com/office/officeart/2005/8/layout/hierarchy4"/>
    <dgm:cxn modelId="{E3BEF670-DAC7-4705-801D-7688E975D68B}" type="presParOf" srcId="{5D0258ED-AF13-4630-92B1-BA7C0F0EF4D9}" destId="{DBAD802D-4617-4DD3-8FF0-F4C98F2FE5F1}" srcOrd="1" destOrd="0" presId="urn:microsoft.com/office/officeart/2005/8/layout/hierarchy4"/>
    <dgm:cxn modelId="{4CFBDFE4-388D-4946-A805-6FB2FB453A06}" type="presParOf" srcId="{2FFFA918-C5FE-4E7A-9160-5FF554AD4038}" destId="{98D7A53F-39F4-4E34-A30C-24C82A25B376}" srcOrd="3" destOrd="0" presId="urn:microsoft.com/office/officeart/2005/8/layout/hierarchy4"/>
    <dgm:cxn modelId="{EFE6D633-6563-43BD-9751-E09623C4CF98}" type="presParOf" srcId="{2FFFA918-C5FE-4E7A-9160-5FF554AD4038}" destId="{02EB7948-5DFB-43E1-AF5B-249AEEE90344}" srcOrd="4" destOrd="0" presId="urn:microsoft.com/office/officeart/2005/8/layout/hierarchy4"/>
    <dgm:cxn modelId="{41A75B9E-07ED-420F-8F26-2F175CCF0EF9}" type="presParOf" srcId="{02EB7948-5DFB-43E1-AF5B-249AEEE90344}" destId="{FF1AFFDB-88B8-48A2-A703-F9EED2EE2CEF}" srcOrd="0" destOrd="0" presId="urn:microsoft.com/office/officeart/2005/8/layout/hierarchy4"/>
    <dgm:cxn modelId="{C7F16D8A-45F8-4078-8331-300EF4048C18}" type="presParOf" srcId="{02EB7948-5DFB-43E1-AF5B-249AEEE90344}" destId="{A31C5C1A-9DC7-4B1A-953E-E0A6C431C0EB}" srcOrd="1" destOrd="0" presId="urn:microsoft.com/office/officeart/2005/8/layout/hierarchy4"/>
    <dgm:cxn modelId="{68C98B30-7913-4778-B52C-3C603DE760FA}" type="presParOf" srcId="{2FFFA918-C5FE-4E7A-9160-5FF554AD4038}" destId="{2B9C10A2-3169-4733-8E27-43CDE8BA59DB}" srcOrd="5" destOrd="0" presId="urn:microsoft.com/office/officeart/2005/8/layout/hierarchy4"/>
    <dgm:cxn modelId="{743FF19A-FC2D-4E60-A71B-868BACBB45D5}" type="presParOf" srcId="{2FFFA918-C5FE-4E7A-9160-5FF554AD4038}" destId="{5DA6CF51-4F2B-405E-94CD-B4BB79100D09}" srcOrd="6" destOrd="0" presId="urn:microsoft.com/office/officeart/2005/8/layout/hierarchy4"/>
    <dgm:cxn modelId="{1562D370-B3AE-4122-915D-E92E8B0C3307}" type="presParOf" srcId="{5DA6CF51-4F2B-405E-94CD-B4BB79100D09}" destId="{3A69ABC5-273E-4AD0-A640-B3CD46C4664A}" srcOrd="0" destOrd="0" presId="urn:microsoft.com/office/officeart/2005/8/layout/hierarchy4"/>
    <dgm:cxn modelId="{F2DAD4AA-576D-454C-94B2-0921AFDDAC8D}" type="presParOf" srcId="{5DA6CF51-4F2B-405E-94CD-B4BB79100D09}" destId="{0CF875F3-7B87-471F-A572-9CD73261C5E8}" srcOrd="1" destOrd="0" presId="urn:microsoft.com/office/officeart/2005/8/layout/hierarchy4"/>
    <dgm:cxn modelId="{9A91F040-666D-42A8-854D-E15ECBF8D4EC}" type="presParOf" srcId="{5DA6CF51-4F2B-405E-94CD-B4BB79100D09}" destId="{2A81F7BF-80B0-461D-BB9E-EB114BB4AE86}" srcOrd="2" destOrd="0" presId="urn:microsoft.com/office/officeart/2005/8/layout/hierarchy4"/>
    <dgm:cxn modelId="{C7DB5C72-992A-4AAB-A35C-8EC797183601}" type="presParOf" srcId="{2A81F7BF-80B0-461D-BB9E-EB114BB4AE86}" destId="{C0D283C1-8AC7-413E-90A3-02D00702DA82}" srcOrd="0" destOrd="0" presId="urn:microsoft.com/office/officeart/2005/8/layout/hierarchy4"/>
    <dgm:cxn modelId="{8AC9830E-EEC1-458C-9002-DFBE5985EE9D}" type="presParOf" srcId="{C0D283C1-8AC7-413E-90A3-02D00702DA82}" destId="{94CB8BAC-1543-4D78-BF9C-7DB661443B49}" srcOrd="0" destOrd="0" presId="urn:microsoft.com/office/officeart/2005/8/layout/hierarchy4"/>
    <dgm:cxn modelId="{F6BCF6CF-58D1-4CA9-B60E-273AF0F7E6D4}" type="presParOf" srcId="{C0D283C1-8AC7-413E-90A3-02D00702DA82}" destId="{73FF1316-50B5-4A59-AFF5-D0B800158308}" srcOrd="1" destOrd="0" presId="urn:microsoft.com/office/officeart/2005/8/layout/hierarchy4"/>
    <dgm:cxn modelId="{190849C9-514A-44F3-978C-3DC770A90239}" type="presParOf" srcId="{C0D283C1-8AC7-413E-90A3-02D00702DA82}" destId="{79F645BF-4627-4C4B-BE22-22724B481648}" srcOrd="2" destOrd="0" presId="urn:microsoft.com/office/officeart/2005/8/layout/hierarchy4"/>
    <dgm:cxn modelId="{6DCD6DD8-B8CA-47BD-8D58-77D5493CCA10}" type="presParOf" srcId="{79F645BF-4627-4C4B-BE22-22724B481648}" destId="{DDD9DF4A-40DA-4DDA-8DB4-543CD14743CF}" srcOrd="0" destOrd="0" presId="urn:microsoft.com/office/officeart/2005/8/layout/hierarchy4"/>
    <dgm:cxn modelId="{AB00190E-94EE-4566-9AEA-A1A9FAA393AA}" type="presParOf" srcId="{DDD9DF4A-40DA-4DDA-8DB4-543CD14743CF}" destId="{88872B00-C2FF-43FF-A8D0-4783FFC204A0}" srcOrd="0" destOrd="0" presId="urn:microsoft.com/office/officeart/2005/8/layout/hierarchy4"/>
    <dgm:cxn modelId="{DE05C8FB-71DB-493B-8D2E-1C0377536516}" type="presParOf" srcId="{DDD9DF4A-40DA-4DDA-8DB4-543CD14743CF}" destId="{CD4E4B2E-7791-48F4-822E-C29DC6F62BDC}" srcOrd="1" destOrd="0" presId="urn:microsoft.com/office/officeart/2005/8/layout/hierarchy4"/>
    <dgm:cxn modelId="{304B84A8-6665-4F8E-AAC8-659CDD915EE5}" type="presParOf" srcId="{DDD9DF4A-40DA-4DDA-8DB4-543CD14743CF}" destId="{DEF83DB7-EF41-44FC-A9ED-EF8430BDD703}" srcOrd="2" destOrd="0" presId="urn:microsoft.com/office/officeart/2005/8/layout/hierarchy4"/>
    <dgm:cxn modelId="{EDEC736F-5C2A-4697-91C3-0E47BC69EC88}" type="presParOf" srcId="{DEF83DB7-EF41-44FC-A9ED-EF8430BDD703}" destId="{E2BA137F-2456-44FE-915B-1C78E7FB736C}" srcOrd="0" destOrd="0" presId="urn:microsoft.com/office/officeart/2005/8/layout/hierarchy4"/>
    <dgm:cxn modelId="{D79B42C5-4C53-48F8-A1FD-3FDC0F90315B}" type="presParOf" srcId="{E2BA137F-2456-44FE-915B-1C78E7FB736C}" destId="{BBFC4FB6-C9D6-4280-AF25-80587BF3C5DE}" srcOrd="0" destOrd="0" presId="urn:microsoft.com/office/officeart/2005/8/layout/hierarchy4"/>
    <dgm:cxn modelId="{13123169-5F8F-4B60-AEE6-76155383E191}" type="presParOf" srcId="{E2BA137F-2456-44FE-915B-1C78E7FB736C}" destId="{096FC151-6ADA-4187-B42E-21ED702D12D4}" srcOrd="1" destOrd="0" presId="urn:microsoft.com/office/officeart/2005/8/layout/hierarchy4"/>
    <dgm:cxn modelId="{B6DF153F-82CF-4631-A2F9-9EFEE41B83BE}" type="presParOf" srcId="{2FFFA918-C5FE-4E7A-9160-5FF554AD4038}" destId="{56637AFC-2239-4009-ADAB-6DF44DC6327A}" srcOrd="7" destOrd="0" presId="urn:microsoft.com/office/officeart/2005/8/layout/hierarchy4"/>
    <dgm:cxn modelId="{80E497ED-CB16-48D7-B3EA-26F0BC4D6A71}" type="presParOf" srcId="{2FFFA918-C5FE-4E7A-9160-5FF554AD4038}" destId="{81C75E4F-0C05-4DE4-8C4F-D02ACDFECEEC}" srcOrd="8" destOrd="0" presId="urn:microsoft.com/office/officeart/2005/8/layout/hierarchy4"/>
    <dgm:cxn modelId="{E738C158-319E-4DF3-8434-7D2947DE68EC}" type="presParOf" srcId="{81C75E4F-0C05-4DE4-8C4F-D02ACDFECEEC}" destId="{258B194D-2333-4CA5-B574-3D729908D6DC}" srcOrd="0" destOrd="0" presId="urn:microsoft.com/office/officeart/2005/8/layout/hierarchy4"/>
    <dgm:cxn modelId="{D0F36132-8E93-49F3-B2F1-0571FEEFB0DF}" type="presParOf" srcId="{81C75E4F-0C05-4DE4-8C4F-D02ACDFECEEC}" destId="{BAABA69E-8C70-4AE5-8B00-35C3C3AAE5D8}" srcOrd="1" destOrd="0" presId="urn:microsoft.com/office/officeart/2005/8/layout/hierarchy4"/>
    <dgm:cxn modelId="{9F2A4E80-AB5A-44C8-B1BE-56A084F54D24}" type="presParOf" srcId="{81C75E4F-0C05-4DE4-8C4F-D02ACDFECEEC}" destId="{8D829BE5-3F60-4966-BB44-65484A81AF8F}" srcOrd="2" destOrd="0" presId="urn:microsoft.com/office/officeart/2005/8/layout/hierarchy4"/>
    <dgm:cxn modelId="{C9B190AD-B01F-4F22-96D0-4D5371DE2878}" type="presParOf" srcId="{8D829BE5-3F60-4966-BB44-65484A81AF8F}" destId="{892680B8-EEDB-4AB6-820C-D4437AB16E31}" srcOrd="0" destOrd="0" presId="urn:microsoft.com/office/officeart/2005/8/layout/hierarchy4"/>
    <dgm:cxn modelId="{F29A524D-EAD7-4B38-B6B3-4E8740F47056}" type="presParOf" srcId="{892680B8-EEDB-4AB6-820C-D4437AB16E31}" destId="{03C4E424-55C4-4664-BAB2-9A2814587E21}" srcOrd="0" destOrd="0" presId="urn:microsoft.com/office/officeart/2005/8/layout/hierarchy4"/>
    <dgm:cxn modelId="{FC753F1F-1975-4E17-8DC3-0115F0242FB2}" type="presParOf" srcId="{892680B8-EEDB-4AB6-820C-D4437AB16E31}" destId="{626F8793-D526-4543-9A8A-9E1D20CECE78}" srcOrd="1" destOrd="0" presId="urn:microsoft.com/office/officeart/2005/8/layout/hierarchy4"/>
    <dgm:cxn modelId="{485B4167-4F7F-4349-98C9-1760CD3BF197}" type="presParOf" srcId="{892680B8-EEDB-4AB6-820C-D4437AB16E31}" destId="{BD0A9AA4-E480-4C37-BD04-6BADD16E97BF}" srcOrd="2" destOrd="0" presId="urn:microsoft.com/office/officeart/2005/8/layout/hierarchy4"/>
    <dgm:cxn modelId="{11EC582B-B33C-43D8-8385-81B40BBB8B5A}" type="presParOf" srcId="{BD0A9AA4-E480-4C37-BD04-6BADD16E97BF}" destId="{93FDA6CC-0E4B-4F08-BB7D-42A7DF16C50F}" srcOrd="0" destOrd="0" presId="urn:microsoft.com/office/officeart/2005/8/layout/hierarchy4"/>
    <dgm:cxn modelId="{A526AD06-6A34-433A-AB7C-A7D28DCC7B19}" type="presParOf" srcId="{93FDA6CC-0E4B-4F08-BB7D-42A7DF16C50F}" destId="{CDFA0894-1B29-4A71-8FA6-26ABF4950B06}" srcOrd="0" destOrd="0" presId="urn:microsoft.com/office/officeart/2005/8/layout/hierarchy4"/>
    <dgm:cxn modelId="{E9AE5843-A5DA-4E38-B575-FD1A58A4949E}" type="presParOf" srcId="{93FDA6CC-0E4B-4F08-BB7D-42A7DF16C50F}" destId="{489D4C6B-0BE2-4AF4-A1B8-603F938D0443}" srcOrd="1" destOrd="0" presId="urn:microsoft.com/office/officeart/2005/8/layout/hierarchy4"/>
    <dgm:cxn modelId="{8AEDB49E-60AB-49BD-8091-0BBA9355B25F}" type="presParOf" srcId="{93FDA6CC-0E4B-4F08-BB7D-42A7DF16C50F}" destId="{3E27B033-9BC9-4F84-B792-2FA2AF8374A9}" srcOrd="2" destOrd="0" presId="urn:microsoft.com/office/officeart/2005/8/layout/hierarchy4"/>
    <dgm:cxn modelId="{7B84BCE5-ECFF-4DB5-8555-720460F14AC8}" type="presParOf" srcId="{3E27B033-9BC9-4F84-B792-2FA2AF8374A9}" destId="{16DC597A-B599-4981-865D-A3DEE13C4A32}" srcOrd="0" destOrd="0" presId="urn:microsoft.com/office/officeart/2005/8/layout/hierarchy4"/>
    <dgm:cxn modelId="{BE518BCD-E35C-4BA9-858C-47349FE13B57}" type="presParOf" srcId="{16DC597A-B599-4981-865D-A3DEE13C4A32}" destId="{1190CA9E-2792-4768-8402-1D3469548DAC}" srcOrd="0" destOrd="0" presId="urn:microsoft.com/office/officeart/2005/8/layout/hierarchy4"/>
    <dgm:cxn modelId="{C268A69F-9EA5-4A07-A67C-C64456E92ED5}" type="presParOf" srcId="{16DC597A-B599-4981-865D-A3DEE13C4A32}" destId="{3B29DF86-3E6E-49B8-A126-BAE74267988C}" srcOrd="1" destOrd="0" presId="urn:microsoft.com/office/officeart/2005/8/layout/hierarchy4"/>
    <dgm:cxn modelId="{878B0349-0D47-4B20-8AF6-F353F0F64805}" type="presParOf" srcId="{2FFFA918-C5FE-4E7A-9160-5FF554AD4038}" destId="{627F9784-0305-4D03-8A7A-8EADD7F111F2}" srcOrd="9" destOrd="0" presId="urn:microsoft.com/office/officeart/2005/8/layout/hierarchy4"/>
    <dgm:cxn modelId="{D8F0FBEB-506C-40F8-B0EA-F57D4D536418}" type="presParOf" srcId="{2FFFA918-C5FE-4E7A-9160-5FF554AD4038}" destId="{0F457C91-1040-42D9-85B3-7A44BC37B93D}" srcOrd="10" destOrd="0" presId="urn:microsoft.com/office/officeart/2005/8/layout/hierarchy4"/>
    <dgm:cxn modelId="{79864D90-0130-42FC-960B-1532B5D43860}" type="presParOf" srcId="{0F457C91-1040-42D9-85B3-7A44BC37B93D}" destId="{B1EB7F8F-1CA0-4484-B017-0DCDB55C3D7F}" srcOrd="0" destOrd="0" presId="urn:microsoft.com/office/officeart/2005/8/layout/hierarchy4"/>
    <dgm:cxn modelId="{F1E11530-0588-448A-9DD4-58E42CD4E911}" type="presParOf" srcId="{0F457C91-1040-42D9-85B3-7A44BC37B93D}" destId="{9A5F12FE-129B-4614-A2B2-C33E93DE223A}" srcOrd="1" destOrd="0" presId="urn:microsoft.com/office/officeart/2005/8/layout/hierarchy4"/>
    <dgm:cxn modelId="{50B6F7C7-D47B-403C-92D5-7B5A597E5AD3}" type="presParOf" srcId="{0F457C91-1040-42D9-85B3-7A44BC37B93D}" destId="{033C2EDC-FB7B-4902-91AC-15DCA07AA893}" srcOrd="2" destOrd="0" presId="urn:microsoft.com/office/officeart/2005/8/layout/hierarchy4"/>
    <dgm:cxn modelId="{42F21EB2-665D-496C-8511-F6DA829DCFF7}" type="presParOf" srcId="{033C2EDC-FB7B-4902-91AC-15DCA07AA893}" destId="{AB0E9FF5-3D82-4EA6-96DE-09C44B027642}" srcOrd="0" destOrd="0" presId="urn:microsoft.com/office/officeart/2005/8/layout/hierarchy4"/>
    <dgm:cxn modelId="{29370D6F-B4A3-4D25-AD43-30BBDA5BFFCF}" type="presParOf" srcId="{AB0E9FF5-3D82-4EA6-96DE-09C44B027642}" destId="{5856617C-5323-46CF-A5B1-C89457FB8A77}" srcOrd="0" destOrd="0" presId="urn:microsoft.com/office/officeart/2005/8/layout/hierarchy4"/>
    <dgm:cxn modelId="{7CF37FF1-B491-409E-AD33-3ADD4E627BA1}" type="presParOf" srcId="{AB0E9FF5-3D82-4EA6-96DE-09C44B027642}" destId="{C2333C39-E9F6-49D5-88C0-0A148A50D331}" srcOrd="1" destOrd="0" presId="urn:microsoft.com/office/officeart/2005/8/layout/hierarchy4"/>
    <dgm:cxn modelId="{0F8A7594-BAA2-4D3F-819E-EED21446813C}" type="presParOf" srcId="{5ACACF3C-5072-4833-914A-5EB3C942064C}" destId="{6DB03BFA-D482-4DDB-A87C-9C8B6E05C946}" srcOrd="1" destOrd="0" presId="urn:microsoft.com/office/officeart/2005/8/layout/hierarchy4"/>
    <dgm:cxn modelId="{25BF7194-37EE-453A-B9B9-E41F82A3D6F0}" type="presParOf" srcId="{5ACACF3C-5072-4833-914A-5EB3C942064C}" destId="{9BAD8B8C-9689-4B7D-8AFB-06308299EE6C}" srcOrd="2" destOrd="0" presId="urn:microsoft.com/office/officeart/2005/8/layout/hierarchy4"/>
    <dgm:cxn modelId="{B6B2F90F-8AA9-4C71-8688-56C91E0EA3AB}" type="presParOf" srcId="{9BAD8B8C-9689-4B7D-8AFB-06308299EE6C}" destId="{7AD8381A-18DE-464E-B9E6-5FEC49D5BA21}" srcOrd="0" destOrd="0" presId="urn:microsoft.com/office/officeart/2005/8/layout/hierarchy4"/>
    <dgm:cxn modelId="{7E6BB882-21CB-4140-8620-D4351046E914}" type="presParOf" srcId="{9BAD8B8C-9689-4B7D-8AFB-06308299EE6C}" destId="{CA186A9B-F912-40B6-9502-C3B1EF5359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ED53D-3600-42F4-81FA-02DB0DB435BA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D70B8857-ABB8-4D00-988C-C580C4D72E16}">
      <dgm:prSet phldrT="[Tekst]"/>
      <dgm:spPr>
        <a:xfrm>
          <a:off x="1190386" y="126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Co-creator</a:t>
          </a:r>
        </a:p>
      </dgm:t>
    </dgm:pt>
    <dgm:pt modelId="{90A0D343-CFCC-4DEC-BA60-54E1051DB0AF}" type="parTrans" cxnId="{4B726C30-7392-4244-933C-5FEFD133EE25}">
      <dgm:prSet/>
      <dgm:spPr/>
      <dgm:t>
        <a:bodyPr/>
        <a:lstStyle/>
        <a:p>
          <a:endParaRPr lang="nl-NL"/>
        </a:p>
      </dgm:t>
    </dgm:pt>
    <dgm:pt modelId="{F2C9709E-3E70-400A-95AD-30F8A6512F15}" type="sibTrans" cxnId="{4B726C30-7392-4244-933C-5FEFD133EE25}">
      <dgm:prSet/>
      <dgm:spPr/>
      <dgm:t>
        <a:bodyPr/>
        <a:lstStyle/>
        <a:p>
          <a:endParaRPr lang="nl-NL"/>
        </a:p>
      </dgm:t>
    </dgm:pt>
    <dgm:pt modelId="{B5A0C001-74A8-4108-8796-EA83E54CB3FA}">
      <dgm:prSet phldrT="[Tekst]"/>
      <dgm:spPr>
        <a:xfrm>
          <a:off x="3682703" y="126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Incubator</a:t>
          </a:r>
        </a:p>
      </dgm:t>
    </dgm:pt>
    <dgm:pt modelId="{0799F7E7-60C6-4358-8333-01516C4947E1}" type="parTrans" cxnId="{48E6102A-BFA8-4381-83A4-FDEBA8D4049C}">
      <dgm:prSet/>
      <dgm:spPr/>
      <dgm:t>
        <a:bodyPr/>
        <a:lstStyle/>
        <a:p>
          <a:endParaRPr lang="nl-NL"/>
        </a:p>
      </dgm:t>
    </dgm:pt>
    <dgm:pt modelId="{1F30FCFA-E924-4EE1-B570-2676A3F9AD80}" type="sibTrans" cxnId="{48E6102A-BFA8-4381-83A4-FDEBA8D4049C}">
      <dgm:prSet/>
      <dgm:spPr/>
      <dgm:t>
        <a:bodyPr/>
        <a:lstStyle/>
        <a:p>
          <a:endParaRPr lang="nl-NL"/>
        </a:p>
      </dgm:t>
    </dgm:pt>
    <dgm:pt modelId="{48B6DDE5-17C0-4C7D-8DA9-F090B6C003A3}">
      <dgm:prSet phldrT="[Tekst]"/>
      <dgm:spPr>
        <a:xfrm>
          <a:off x="1190386" y="158728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Transformator</a:t>
          </a:r>
        </a:p>
      </dgm:t>
    </dgm:pt>
    <dgm:pt modelId="{9B4033E9-7116-4BF8-A728-2528C319FB2F}" type="parTrans" cxnId="{79995B95-16F9-411E-BEF8-4DB138712C34}">
      <dgm:prSet/>
      <dgm:spPr/>
      <dgm:t>
        <a:bodyPr/>
        <a:lstStyle/>
        <a:p>
          <a:endParaRPr lang="nl-NL"/>
        </a:p>
      </dgm:t>
    </dgm:pt>
    <dgm:pt modelId="{7255D392-C231-472F-B802-371CA68512BB}" type="sibTrans" cxnId="{79995B95-16F9-411E-BEF8-4DB138712C34}">
      <dgm:prSet/>
      <dgm:spPr/>
      <dgm:t>
        <a:bodyPr/>
        <a:lstStyle/>
        <a:p>
          <a:endParaRPr lang="nl-NL"/>
        </a:p>
      </dgm:t>
    </dgm:pt>
    <dgm:pt modelId="{3C572690-69C9-4468-A3D3-024C9DFE95C7}">
      <dgm:prSet phldrT="[Tekst]"/>
      <dgm:spPr>
        <a:xfrm>
          <a:off x="3682703" y="158728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Facilitator</a:t>
          </a:r>
        </a:p>
      </dgm:t>
    </dgm:pt>
    <dgm:pt modelId="{C5C44FF6-4C62-4252-8DB6-6AAFA7D09253}" type="parTrans" cxnId="{A7629BB4-80A1-4F9E-B93D-F6937AC7EF9B}">
      <dgm:prSet/>
      <dgm:spPr/>
      <dgm:t>
        <a:bodyPr/>
        <a:lstStyle/>
        <a:p>
          <a:endParaRPr lang="nl-NL"/>
        </a:p>
      </dgm:t>
    </dgm:pt>
    <dgm:pt modelId="{C8D40DED-3121-4429-94E2-D9C3B38EFFAE}" type="sibTrans" cxnId="{A7629BB4-80A1-4F9E-B93D-F6937AC7EF9B}">
      <dgm:prSet/>
      <dgm:spPr/>
      <dgm:t>
        <a:bodyPr/>
        <a:lstStyle/>
        <a:p>
          <a:endParaRPr lang="nl-NL"/>
        </a:p>
      </dgm:t>
    </dgm:pt>
    <dgm:pt modelId="{4BB3C798-9A75-4A0D-9D93-A98028D968AE}">
      <dgm:prSet phldrT="[Tekst]"/>
      <dgm:spPr>
        <a:xfrm>
          <a:off x="1190386" y="126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Nieuwe doelgroepen naast onderwijs</a:t>
          </a:r>
        </a:p>
      </dgm:t>
    </dgm:pt>
    <dgm:pt modelId="{58DCCD01-E90C-4734-8AB5-80F1385F32E9}" type="parTrans" cxnId="{E676D4D1-A39E-4DE6-A613-2770794E992B}">
      <dgm:prSet/>
      <dgm:spPr/>
      <dgm:t>
        <a:bodyPr/>
        <a:lstStyle/>
        <a:p>
          <a:endParaRPr lang="nl-NL"/>
        </a:p>
      </dgm:t>
    </dgm:pt>
    <dgm:pt modelId="{64D46B33-F0D4-446A-BB83-ED14FADB9B84}" type="sibTrans" cxnId="{E676D4D1-A39E-4DE6-A613-2770794E992B}">
      <dgm:prSet/>
      <dgm:spPr/>
      <dgm:t>
        <a:bodyPr/>
        <a:lstStyle/>
        <a:p>
          <a:endParaRPr lang="nl-NL"/>
        </a:p>
      </dgm:t>
    </dgm:pt>
    <dgm:pt modelId="{4EBACCED-42E8-46CD-A1E3-3BCE49681326}">
      <dgm:prSet phldrT="[Tekst]"/>
      <dgm:spPr>
        <a:xfrm>
          <a:off x="1190386" y="126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Nieuwe producten in samenwerking met bedrijven</a:t>
          </a:r>
        </a:p>
      </dgm:t>
    </dgm:pt>
    <dgm:pt modelId="{4365C73E-6541-4871-B9DC-57DB912F38BC}" type="parTrans" cxnId="{95052A06-AC0B-43B9-AC62-A06073608C4D}">
      <dgm:prSet/>
      <dgm:spPr/>
      <dgm:t>
        <a:bodyPr/>
        <a:lstStyle/>
        <a:p>
          <a:endParaRPr lang="nl-NL"/>
        </a:p>
      </dgm:t>
    </dgm:pt>
    <dgm:pt modelId="{8FEF075F-6DBD-422B-86BC-55EB28F333D5}" type="sibTrans" cxnId="{95052A06-AC0B-43B9-AC62-A06073608C4D}">
      <dgm:prSet/>
      <dgm:spPr/>
      <dgm:t>
        <a:bodyPr/>
        <a:lstStyle/>
        <a:p>
          <a:endParaRPr lang="nl-NL"/>
        </a:p>
      </dgm:t>
    </dgm:pt>
    <dgm:pt modelId="{3AF4EA33-5235-4A5E-8329-F32671CA0272}">
      <dgm:prSet phldrT="[Tekst]"/>
      <dgm:spPr>
        <a:xfrm>
          <a:off x="3682703" y="126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Zelfstandig gepositioneerd voor nieuwe markten</a:t>
          </a:r>
        </a:p>
      </dgm:t>
    </dgm:pt>
    <dgm:pt modelId="{4A795AD3-C47A-4862-950A-DECD189E5835}" type="parTrans" cxnId="{512C7C20-33E9-4FB6-B462-B01C7DFD6B56}">
      <dgm:prSet/>
      <dgm:spPr/>
      <dgm:t>
        <a:bodyPr/>
        <a:lstStyle/>
        <a:p>
          <a:endParaRPr lang="nl-NL"/>
        </a:p>
      </dgm:t>
    </dgm:pt>
    <dgm:pt modelId="{66BD8847-65F7-4057-A426-1B6F24FE67D7}" type="sibTrans" cxnId="{512C7C20-33E9-4FB6-B462-B01C7DFD6B56}">
      <dgm:prSet/>
      <dgm:spPr/>
      <dgm:t>
        <a:bodyPr/>
        <a:lstStyle/>
        <a:p>
          <a:endParaRPr lang="nl-NL"/>
        </a:p>
      </dgm:t>
    </dgm:pt>
    <dgm:pt modelId="{4B23D1AA-A541-4A4F-8197-8FC4BCBD0C87}">
      <dgm:prSet/>
      <dgm:spPr>
        <a:xfrm>
          <a:off x="3682703" y="126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Volledig nieuwe producten voor de instelling</a:t>
          </a:r>
        </a:p>
      </dgm:t>
    </dgm:pt>
    <dgm:pt modelId="{D76B2183-7A0C-4D07-A45D-6B7F3372D51F}" type="parTrans" cxnId="{192684E2-AF50-42F5-826C-2C8DE92D36E8}">
      <dgm:prSet/>
      <dgm:spPr/>
      <dgm:t>
        <a:bodyPr/>
        <a:lstStyle/>
        <a:p>
          <a:endParaRPr lang="nl-NL"/>
        </a:p>
      </dgm:t>
    </dgm:pt>
    <dgm:pt modelId="{F9BA9FBF-19EA-45BE-87E3-6400AAD126CC}" type="sibTrans" cxnId="{192684E2-AF50-42F5-826C-2C8DE92D36E8}">
      <dgm:prSet/>
      <dgm:spPr/>
      <dgm:t>
        <a:bodyPr/>
        <a:lstStyle/>
        <a:p>
          <a:endParaRPr lang="nl-NL"/>
        </a:p>
      </dgm:t>
    </dgm:pt>
    <dgm:pt modelId="{346AAE9D-194B-4275-9304-2541D4762AD2}">
      <dgm:prSet phldrT="[Tekst]"/>
      <dgm:spPr>
        <a:xfrm>
          <a:off x="1190386" y="158728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Doelgroepen dicht op het onderwijs </a:t>
          </a:r>
        </a:p>
      </dgm:t>
    </dgm:pt>
    <dgm:pt modelId="{FDE96A92-6EB6-4B4A-B59D-E289C3D74A80}" type="parTrans" cxnId="{AFB48BC3-5A55-4459-8DE2-2D8D66738BF0}">
      <dgm:prSet/>
      <dgm:spPr/>
      <dgm:t>
        <a:bodyPr/>
        <a:lstStyle/>
        <a:p>
          <a:endParaRPr lang="nl-NL"/>
        </a:p>
      </dgm:t>
    </dgm:pt>
    <dgm:pt modelId="{0E30EAA7-77E2-4EB5-98F4-8B97BC8F4E98}" type="sibTrans" cxnId="{AFB48BC3-5A55-4459-8DE2-2D8D66738BF0}">
      <dgm:prSet/>
      <dgm:spPr/>
      <dgm:t>
        <a:bodyPr/>
        <a:lstStyle/>
        <a:p>
          <a:endParaRPr lang="nl-NL"/>
        </a:p>
      </dgm:t>
    </dgm:pt>
    <dgm:pt modelId="{A3A5C79A-F2F8-4858-8DD2-5DD92900E653}">
      <dgm:prSet/>
      <dgm:spPr>
        <a:xfrm>
          <a:off x="1190386" y="158728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Nadruk op vernieuwing onderwijs</a:t>
          </a:r>
        </a:p>
      </dgm:t>
    </dgm:pt>
    <dgm:pt modelId="{AD4820EB-38A2-47C7-A2FD-F5F6780F00D6}" type="parTrans" cxnId="{D3C76937-0537-4816-ACC0-9A6E650C067B}">
      <dgm:prSet/>
      <dgm:spPr/>
      <dgm:t>
        <a:bodyPr/>
        <a:lstStyle/>
        <a:p>
          <a:endParaRPr lang="nl-NL"/>
        </a:p>
      </dgm:t>
    </dgm:pt>
    <dgm:pt modelId="{A0744626-C1CF-4A6D-A630-F774C5042DA0}" type="sibTrans" cxnId="{D3C76937-0537-4816-ACC0-9A6E650C067B}">
      <dgm:prSet/>
      <dgm:spPr/>
      <dgm:t>
        <a:bodyPr/>
        <a:lstStyle/>
        <a:p>
          <a:endParaRPr lang="nl-NL"/>
        </a:p>
      </dgm:t>
    </dgm:pt>
    <dgm:pt modelId="{7393BF7F-D15C-4A76-B345-5A79FB89EF85}">
      <dgm:prSet phldrT="[Tekst]"/>
      <dgm:spPr>
        <a:xfrm>
          <a:off x="3682703" y="158728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Zelfstandig gepositioneerd voor bestaande markt </a:t>
          </a:r>
        </a:p>
      </dgm:t>
    </dgm:pt>
    <dgm:pt modelId="{F9057760-9E3B-4851-85B7-E0334FDDB1DF}" type="parTrans" cxnId="{CC93D95D-20B3-4E95-9667-A67DCCDB2DF8}">
      <dgm:prSet/>
      <dgm:spPr/>
      <dgm:t>
        <a:bodyPr/>
        <a:lstStyle/>
        <a:p>
          <a:endParaRPr lang="nl-NL"/>
        </a:p>
      </dgm:t>
    </dgm:pt>
    <dgm:pt modelId="{D0F8EC6B-7678-49A1-8029-0AAF4C75E2CF}" type="sibTrans" cxnId="{CC93D95D-20B3-4E95-9667-A67DCCDB2DF8}">
      <dgm:prSet/>
      <dgm:spPr/>
      <dgm:t>
        <a:bodyPr/>
        <a:lstStyle/>
        <a:p>
          <a:endParaRPr lang="nl-NL"/>
        </a:p>
      </dgm:t>
    </dgm:pt>
    <dgm:pt modelId="{09A01616-7E66-4336-A767-3F891591F5E1}">
      <dgm:prSet/>
      <dgm:spPr>
        <a:xfrm>
          <a:off x="3682703" y="158728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nl-NL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Combinatie van onderwijs met andere diensten</a:t>
          </a:r>
        </a:p>
      </dgm:t>
    </dgm:pt>
    <dgm:pt modelId="{F736188B-4DFC-458A-970B-78883CB3A02B}" type="parTrans" cxnId="{FD3CA7F7-0C8E-4BB6-BE1A-7E234A0F594D}">
      <dgm:prSet/>
      <dgm:spPr/>
      <dgm:t>
        <a:bodyPr/>
        <a:lstStyle/>
        <a:p>
          <a:endParaRPr lang="nl-NL"/>
        </a:p>
      </dgm:t>
    </dgm:pt>
    <dgm:pt modelId="{41DA16DF-CA80-487D-88B3-F73ED6386E6E}" type="sibTrans" cxnId="{FD3CA7F7-0C8E-4BB6-BE1A-7E234A0F594D}">
      <dgm:prSet/>
      <dgm:spPr/>
      <dgm:t>
        <a:bodyPr/>
        <a:lstStyle/>
        <a:p>
          <a:endParaRPr lang="nl-NL"/>
        </a:p>
      </dgm:t>
    </dgm:pt>
    <dgm:pt modelId="{34F44078-F1E8-4982-A3F0-1ACE36E17AC3}" type="pres">
      <dgm:prSet presAssocID="{CE7ED53D-3600-42F4-81FA-02DB0DB435BA}" presName="diagram" presStyleCnt="0">
        <dgm:presLayoutVars>
          <dgm:dir/>
          <dgm:resizeHandles val="exact"/>
        </dgm:presLayoutVars>
      </dgm:prSet>
      <dgm:spPr/>
    </dgm:pt>
    <dgm:pt modelId="{4F8AC17B-8B74-455C-B3E3-D1831A2D01CC}" type="pres">
      <dgm:prSet presAssocID="{D70B8857-ABB8-4D00-988C-C580C4D72E16}" presName="node" presStyleLbl="node1" presStyleIdx="0" presStyleCnt="4">
        <dgm:presLayoutVars>
          <dgm:bulletEnabled val="1"/>
        </dgm:presLayoutVars>
      </dgm:prSet>
      <dgm:spPr/>
    </dgm:pt>
    <dgm:pt modelId="{726E6411-5E81-47CE-8346-E7D10266E56A}" type="pres">
      <dgm:prSet presAssocID="{F2C9709E-3E70-400A-95AD-30F8A6512F15}" presName="sibTrans" presStyleCnt="0"/>
      <dgm:spPr/>
    </dgm:pt>
    <dgm:pt modelId="{04783C6E-5D75-4618-AC8A-3B61E17A1334}" type="pres">
      <dgm:prSet presAssocID="{B5A0C001-74A8-4108-8796-EA83E54CB3FA}" presName="node" presStyleLbl="node1" presStyleIdx="1" presStyleCnt="4">
        <dgm:presLayoutVars>
          <dgm:bulletEnabled val="1"/>
        </dgm:presLayoutVars>
      </dgm:prSet>
      <dgm:spPr/>
    </dgm:pt>
    <dgm:pt modelId="{1D8B44A9-E1F3-4133-8D80-D204B6548521}" type="pres">
      <dgm:prSet presAssocID="{1F30FCFA-E924-4EE1-B570-2676A3F9AD80}" presName="sibTrans" presStyleCnt="0"/>
      <dgm:spPr/>
    </dgm:pt>
    <dgm:pt modelId="{39D1A827-8CF9-42FD-8EC8-4BCF041AC342}" type="pres">
      <dgm:prSet presAssocID="{48B6DDE5-17C0-4C7D-8DA9-F090B6C003A3}" presName="node" presStyleLbl="node1" presStyleIdx="2" presStyleCnt="4">
        <dgm:presLayoutVars>
          <dgm:bulletEnabled val="1"/>
        </dgm:presLayoutVars>
      </dgm:prSet>
      <dgm:spPr/>
    </dgm:pt>
    <dgm:pt modelId="{B70D887A-439C-47E8-9404-C9FAE425FBE3}" type="pres">
      <dgm:prSet presAssocID="{7255D392-C231-472F-B802-371CA68512BB}" presName="sibTrans" presStyleCnt="0"/>
      <dgm:spPr/>
    </dgm:pt>
    <dgm:pt modelId="{E70C04CA-A1EF-44FB-A7FE-8C39767B54C9}" type="pres">
      <dgm:prSet presAssocID="{3C572690-69C9-4468-A3D3-024C9DFE95C7}" presName="node" presStyleLbl="node1" presStyleIdx="3" presStyleCnt="4">
        <dgm:presLayoutVars>
          <dgm:bulletEnabled val="1"/>
        </dgm:presLayoutVars>
      </dgm:prSet>
      <dgm:spPr/>
    </dgm:pt>
  </dgm:ptLst>
  <dgm:cxnLst>
    <dgm:cxn modelId="{95052A06-AC0B-43B9-AC62-A06073608C4D}" srcId="{D70B8857-ABB8-4D00-988C-C580C4D72E16}" destId="{4EBACCED-42E8-46CD-A1E3-3BCE49681326}" srcOrd="1" destOrd="0" parTransId="{4365C73E-6541-4871-B9DC-57DB912F38BC}" sibTransId="{8FEF075F-6DBD-422B-86BC-55EB28F333D5}"/>
    <dgm:cxn modelId="{DD6F820E-9A81-4419-9764-F2E26DCAF393}" type="presOf" srcId="{7393BF7F-D15C-4A76-B345-5A79FB89EF85}" destId="{E70C04CA-A1EF-44FB-A7FE-8C39767B54C9}" srcOrd="0" destOrd="1" presId="urn:microsoft.com/office/officeart/2005/8/layout/default"/>
    <dgm:cxn modelId="{5AB51C13-1105-4AA2-B14F-20ABC8FAFCB8}" type="presOf" srcId="{3C572690-69C9-4468-A3D3-024C9DFE95C7}" destId="{E70C04CA-A1EF-44FB-A7FE-8C39767B54C9}" srcOrd="0" destOrd="0" presId="urn:microsoft.com/office/officeart/2005/8/layout/default"/>
    <dgm:cxn modelId="{26E9EA14-A237-4A19-8D78-D4B973B19D4A}" type="presOf" srcId="{48B6DDE5-17C0-4C7D-8DA9-F090B6C003A3}" destId="{39D1A827-8CF9-42FD-8EC8-4BCF041AC342}" srcOrd="0" destOrd="0" presId="urn:microsoft.com/office/officeart/2005/8/layout/default"/>
    <dgm:cxn modelId="{512C7C20-33E9-4FB6-B462-B01C7DFD6B56}" srcId="{B5A0C001-74A8-4108-8796-EA83E54CB3FA}" destId="{3AF4EA33-5235-4A5E-8329-F32671CA0272}" srcOrd="0" destOrd="0" parTransId="{4A795AD3-C47A-4862-950A-DECD189E5835}" sibTransId="{66BD8847-65F7-4057-A426-1B6F24FE67D7}"/>
    <dgm:cxn modelId="{48E6102A-BFA8-4381-83A4-FDEBA8D4049C}" srcId="{CE7ED53D-3600-42F4-81FA-02DB0DB435BA}" destId="{B5A0C001-74A8-4108-8796-EA83E54CB3FA}" srcOrd="1" destOrd="0" parTransId="{0799F7E7-60C6-4358-8333-01516C4947E1}" sibTransId="{1F30FCFA-E924-4EE1-B570-2676A3F9AD80}"/>
    <dgm:cxn modelId="{9D7D3F2E-207E-4A4B-91C8-FA14512A2242}" type="presOf" srcId="{4B23D1AA-A541-4A4F-8197-8FC4BCBD0C87}" destId="{04783C6E-5D75-4618-AC8A-3B61E17A1334}" srcOrd="0" destOrd="2" presId="urn:microsoft.com/office/officeart/2005/8/layout/default"/>
    <dgm:cxn modelId="{4B726C30-7392-4244-933C-5FEFD133EE25}" srcId="{CE7ED53D-3600-42F4-81FA-02DB0DB435BA}" destId="{D70B8857-ABB8-4D00-988C-C580C4D72E16}" srcOrd="0" destOrd="0" parTransId="{90A0D343-CFCC-4DEC-BA60-54E1051DB0AF}" sibTransId="{F2C9709E-3E70-400A-95AD-30F8A6512F15}"/>
    <dgm:cxn modelId="{D3C76937-0537-4816-ACC0-9A6E650C067B}" srcId="{48B6DDE5-17C0-4C7D-8DA9-F090B6C003A3}" destId="{A3A5C79A-F2F8-4858-8DD2-5DD92900E653}" srcOrd="1" destOrd="0" parTransId="{AD4820EB-38A2-47C7-A2FD-F5F6780F00D6}" sibTransId="{A0744626-C1CF-4A6D-A630-F774C5042DA0}"/>
    <dgm:cxn modelId="{5B4BF23C-FAAD-4F50-9629-09950A079946}" type="presOf" srcId="{09A01616-7E66-4336-A767-3F891591F5E1}" destId="{E70C04CA-A1EF-44FB-A7FE-8C39767B54C9}" srcOrd="0" destOrd="2" presId="urn:microsoft.com/office/officeart/2005/8/layout/default"/>
    <dgm:cxn modelId="{CC93D95D-20B3-4E95-9667-A67DCCDB2DF8}" srcId="{3C572690-69C9-4468-A3D3-024C9DFE95C7}" destId="{7393BF7F-D15C-4A76-B345-5A79FB89EF85}" srcOrd="0" destOrd="0" parTransId="{F9057760-9E3B-4851-85B7-E0334FDDB1DF}" sibTransId="{D0F8EC6B-7678-49A1-8029-0AAF4C75E2CF}"/>
    <dgm:cxn modelId="{B708CE61-7AE2-4CF6-B8DF-62420DC61AA5}" type="presOf" srcId="{B5A0C001-74A8-4108-8796-EA83E54CB3FA}" destId="{04783C6E-5D75-4618-AC8A-3B61E17A1334}" srcOrd="0" destOrd="0" presId="urn:microsoft.com/office/officeart/2005/8/layout/default"/>
    <dgm:cxn modelId="{42F04370-7446-4B1D-B702-2EFC79943CAC}" type="presOf" srcId="{A3A5C79A-F2F8-4858-8DD2-5DD92900E653}" destId="{39D1A827-8CF9-42FD-8EC8-4BCF041AC342}" srcOrd="0" destOrd="2" presId="urn:microsoft.com/office/officeart/2005/8/layout/default"/>
    <dgm:cxn modelId="{7943D856-F077-471B-A332-7DF41DC2425E}" type="presOf" srcId="{4EBACCED-42E8-46CD-A1E3-3BCE49681326}" destId="{4F8AC17B-8B74-455C-B3E3-D1831A2D01CC}" srcOrd="0" destOrd="2" presId="urn:microsoft.com/office/officeart/2005/8/layout/default"/>
    <dgm:cxn modelId="{79995B95-16F9-411E-BEF8-4DB138712C34}" srcId="{CE7ED53D-3600-42F4-81FA-02DB0DB435BA}" destId="{48B6DDE5-17C0-4C7D-8DA9-F090B6C003A3}" srcOrd="2" destOrd="0" parTransId="{9B4033E9-7116-4BF8-A728-2528C319FB2F}" sibTransId="{7255D392-C231-472F-B802-371CA68512BB}"/>
    <dgm:cxn modelId="{47ECCDA7-DD17-40D7-9311-F26F7E9FCC03}" type="presOf" srcId="{4BB3C798-9A75-4A0D-9D93-A98028D968AE}" destId="{4F8AC17B-8B74-455C-B3E3-D1831A2D01CC}" srcOrd="0" destOrd="1" presId="urn:microsoft.com/office/officeart/2005/8/layout/default"/>
    <dgm:cxn modelId="{A7629BB4-80A1-4F9E-B93D-F6937AC7EF9B}" srcId="{CE7ED53D-3600-42F4-81FA-02DB0DB435BA}" destId="{3C572690-69C9-4468-A3D3-024C9DFE95C7}" srcOrd="3" destOrd="0" parTransId="{C5C44FF6-4C62-4252-8DB6-6AAFA7D09253}" sibTransId="{C8D40DED-3121-4429-94E2-D9C3B38EFFAE}"/>
    <dgm:cxn modelId="{AFB48BC3-5A55-4459-8DE2-2D8D66738BF0}" srcId="{48B6DDE5-17C0-4C7D-8DA9-F090B6C003A3}" destId="{346AAE9D-194B-4275-9304-2541D4762AD2}" srcOrd="0" destOrd="0" parTransId="{FDE96A92-6EB6-4B4A-B59D-E289C3D74A80}" sibTransId="{0E30EAA7-77E2-4EB5-98F4-8B97BC8F4E98}"/>
    <dgm:cxn modelId="{FAD626CC-D9FF-4B33-9B62-1AE7E6D61A6E}" type="presOf" srcId="{D70B8857-ABB8-4D00-988C-C580C4D72E16}" destId="{4F8AC17B-8B74-455C-B3E3-D1831A2D01CC}" srcOrd="0" destOrd="0" presId="urn:microsoft.com/office/officeart/2005/8/layout/default"/>
    <dgm:cxn modelId="{E676D4D1-A39E-4DE6-A613-2770794E992B}" srcId="{D70B8857-ABB8-4D00-988C-C580C4D72E16}" destId="{4BB3C798-9A75-4A0D-9D93-A98028D968AE}" srcOrd="0" destOrd="0" parTransId="{58DCCD01-E90C-4734-8AB5-80F1385F32E9}" sibTransId="{64D46B33-F0D4-446A-BB83-ED14FADB9B84}"/>
    <dgm:cxn modelId="{7AD2D3D6-B328-4D94-9FD3-BBA4BF6CB94A}" type="presOf" srcId="{346AAE9D-194B-4275-9304-2541D4762AD2}" destId="{39D1A827-8CF9-42FD-8EC8-4BCF041AC342}" srcOrd="0" destOrd="1" presId="urn:microsoft.com/office/officeart/2005/8/layout/default"/>
    <dgm:cxn modelId="{192684E2-AF50-42F5-826C-2C8DE92D36E8}" srcId="{B5A0C001-74A8-4108-8796-EA83E54CB3FA}" destId="{4B23D1AA-A541-4A4F-8197-8FC4BCBD0C87}" srcOrd="1" destOrd="0" parTransId="{D76B2183-7A0C-4D07-A45D-6B7F3372D51F}" sibTransId="{F9BA9FBF-19EA-45BE-87E3-6400AAD126CC}"/>
    <dgm:cxn modelId="{CBD1EBEE-4A54-41B2-8419-61A85FD982C9}" type="presOf" srcId="{CE7ED53D-3600-42F4-81FA-02DB0DB435BA}" destId="{34F44078-F1E8-4982-A3F0-1ACE36E17AC3}" srcOrd="0" destOrd="0" presId="urn:microsoft.com/office/officeart/2005/8/layout/default"/>
    <dgm:cxn modelId="{FD3CA7F7-0C8E-4BB6-BE1A-7E234A0F594D}" srcId="{3C572690-69C9-4468-A3D3-024C9DFE95C7}" destId="{09A01616-7E66-4336-A767-3F891591F5E1}" srcOrd="1" destOrd="0" parTransId="{F736188B-4DFC-458A-970B-78883CB3A02B}" sibTransId="{41DA16DF-CA80-487D-88B3-F73ED6386E6E}"/>
    <dgm:cxn modelId="{C38593FE-894F-4745-9E11-4EE3CD0E0D37}" type="presOf" srcId="{3AF4EA33-5235-4A5E-8329-F32671CA0272}" destId="{04783C6E-5D75-4618-AC8A-3B61E17A1334}" srcOrd="0" destOrd="1" presId="urn:microsoft.com/office/officeart/2005/8/layout/default"/>
    <dgm:cxn modelId="{C68FD86D-FB82-4678-A243-F474A0133FFF}" type="presParOf" srcId="{34F44078-F1E8-4982-A3F0-1ACE36E17AC3}" destId="{4F8AC17B-8B74-455C-B3E3-D1831A2D01CC}" srcOrd="0" destOrd="0" presId="urn:microsoft.com/office/officeart/2005/8/layout/default"/>
    <dgm:cxn modelId="{26BB69E3-CBCE-4903-9181-9052E922E855}" type="presParOf" srcId="{34F44078-F1E8-4982-A3F0-1ACE36E17AC3}" destId="{726E6411-5E81-47CE-8346-E7D10266E56A}" srcOrd="1" destOrd="0" presId="urn:microsoft.com/office/officeart/2005/8/layout/default"/>
    <dgm:cxn modelId="{45BD1377-4617-40EB-9F71-5317F4C901EC}" type="presParOf" srcId="{34F44078-F1E8-4982-A3F0-1ACE36E17AC3}" destId="{04783C6E-5D75-4618-AC8A-3B61E17A1334}" srcOrd="2" destOrd="0" presId="urn:microsoft.com/office/officeart/2005/8/layout/default"/>
    <dgm:cxn modelId="{0DF7F8B8-6050-4557-9529-1999AF02C3AD}" type="presParOf" srcId="{34F44078-F1E8-4982-A3F0-1ACE36E17AC3}" destId="{1D8B44A9-E1F3-4133-8D80-D204B6548521}" srcOrd="3" destOrd="0" presId="urn:microsoft.com/office/officeart/2005/8/layout/default"/>
    <dgm:cxn modelId="{77DDCA8F-3DCD-468E-8777-2BAF2B484A6F}" type="presParOf" srcId="{34F44078-F1E8-4982-A3F0-1ACE36E17AC3}" destId="{39D1A827-8CF9-42FD-8EC8-4BCF041AC342}" srcOrd="4" destOrd="0" presId="urn:microsoft.com/office/officeart/2005/8/layout/default"/>
    <dgm:cxn modelId="{C0FEB961-FCD1-49DE-B6B6-F988F4E0EF9F}" type="presParOf" srcId="{34F44078-F1E8-4982-A3F0-1ACE36E17AC3}" destId="{B70D887A-439C-47E8-9404-C9FAE425FBE3}" srcOrd="5" destOrd="0" presId="urn:microsoft.com/office/officeart/2005/8/layout/default"/>
    <dgm:cxn modelId="{0CFB6605-BEB7-4067-AEDB-868AF213C727}" type="presParOf" srcId="{34F44078-F1E8-4982-A3F0-1ACE36E17AC3}" destId="{E70C04CA-A1EF-44FB-A7FE-8C39767B54C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0DDA5-E9D8-4212-A776-94279B50742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B871166-6354-4317-8150-DCD51A070CA9}">
      <dgm:prSet phldrT="[Tekst]"/>
      <dgm:spPr>
        <a:xfrm>
          <a:off x="548640" y="890805"/>
          <a:ext cx="1508759" cy="8961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nl-NL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Buiten de scholen</a:t>
          </a:r>
        </a:p>
      </dgm:t>
    </dgm:pt>
    <dgm:pt modelId="{6C895860-4782-4701-94A9-DB867127D878}" type="parTrans" cxnId="{1D737F32-82EA-4AEF-B680-FA152FD8449F}">
      <dgm:prSet/>
      <dgm:spPr/>
      <dgm:t>
        <a:bodyPr/>
        <a:lstStyle/>
        <a:p>
          <a:endParaRPr lang="nl-NL"/>
        </a:p>
      </dgm:t>
    </dgm:pt>
    <dgm:pt modelId="{EC8B0034-1B34-47D2-82E0-E901AD5FE377}" type="sibTrans" cxnId="{1D737F32-82EA-4AEF-B680-FA152FD8449F}">
      <dgm:prSet/>
      <dgm:spPr/>
      <dgm:t>
        <a:bodyPr/>
        <a:lstStyle/>
        <a:p>
          <a:endParaRPr lang="nl-NL"/>
        </a:p>
      </dgm:t>
    </dgm:pt>
    <dgm:pt modelId="{A9992EC7-A1A7-4A4E-8FD2-D8C80C1EE574}">
      <dgm:prSet phldrT="[Tekst]"/>
      <dgm:spPr>
        <a:xfrm>
          <a:off x="2286000" y="1183413"/>
          <a:ext cx="1783080" cy="8961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nl-NL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 de scholen</a:t>
          </a:r>
        </a:p>
      </dgm:t>
    </dgm:pt>
    <dgm:pt modelId="{204DA28F-AE9F-4ACA-AD63-DD2EB1CC9742}" type="parTrans" cxnId="{4431481A-9CEF-42EF-9FA2-93C56D144C66}">
      <dgm:prSet/>
      <dgm:spPr/>
      <dgm:t>
        <a:bodyPr/>
        <a:lstStyle/>
        <a:p>
          <a:endParaRPr lang="nl-NL"/>
        </a:p>
      </dgm:t>
    </dgm:pt>
    <dgm:pt modelId="{AF15229D-77F9-4290-A79A-8401759895BB}" type="sibTrans" cxnId="{4431481A-9CEF-42EF-9FA2-93C56D144C66}">
      <dgm:prSet/>
      <dgm:spPr/>
      <dgm:t>
        <a:bodyPr/>
        <a:lstStyle/>
        <a:p>
          <a:endParaRPr lang="nl-NL"/>
        </a:p>
      </dgm:t>
    </dgm:pt>
    <dgm:pt modelId="{4C10AA89-79D5-42D0-A7E8-0EF66DD4B508}" type="pres">
      <dgm:prSet presAssocID="{AEC0DDA5-E9D8-4212-A776-94279B507423}" presName="compositeShape" presStyleCnt="0">
        <dgm:presLayoutVars>
          <dgm:chMax val="2"/>
          <dgm:dir/>
          <dgm:resizeHandles val="exact"/>
        </dgm:presLayoutVars>
      </dgm:prSet>
      <dgm:spPr/>
    </dgm:pt>
    <dgm:pt modelId="{16CD71A6-8DEF-4C9F-9DF3-71295882ACE3}" type="pres">
      <dgm:prSet presAssocID="{AEC0DDA5-E9D8-4212-A776-94279B507423}" presName="ribbon" presStyleLbl="node1" presStyleIdx="0" presStyleCnt="1"/>
      <dgm:spPr>
        <a:xfrm>
          <a:off x="0" y="570765"/>
          <a:ext cx="4572000" cy="1828800"/>
        </a:xfrm>
        <a:prstGeom prst="leftRightRibbon">
          <a:avLst/>
        </a:prstGeom>
        <a:solidFill>
          <a:srgbClr val="E5006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471D8FF-3A30-4BA8-AF8B-6870B14F0EDC}" type="pres">
      <dgm:prSet presAssocID="{AEC0DDA5-E9D8-4212-A776-94279B50742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7BAA6F9-559E-475E-B908-32062414D9FF}" type="pres">
      <dgm:prSet presAssocID="{AEC0DDA5-E9D8-4212-A776-94279B50742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431481A-9CEF-42EF-9FA2-93C56D144C66}" srcId="{AEC0DDA5-E9D8-4212-A776-94279B507423}" destId="{A9992EC7-A1A7-4A4E-8FD2-D8C80C1EE574}" srcOrd="1" destOrd="0" parTransId="{204DA28F-AE9F-4ACA-AD63-DD2EB1CC9742}" sibTransId="{AF15229D-77F9-4290-A79A-8401759895BB}"/>
    <dgm:cxn modelId="{1D737F32-82EA-4AEF-B680-FA152FD8449F}" srcId="{AEC0DDA5-E9D8-4212-A776-94279B507423}" destId="{1B871166-6354-4317-8150-DCD51A070CA9}" srcOrd="0" destOrd="0" parTransId="{6C895860-4782-4701-94A9-DB867127D878}" sibTransId="{EC8B0034-1B34-47D2-82E0-E901AD5FE377}"/>
    <dgm:cxn modelId="{D44C1C70-44A9-45CD-857C-6F79D7ECD69E}" type="presOf" srcId="{AEC0DDA5-E9D8-4212-A776-94279B507423}" destId="{4C10AA89-79D5-42D0-A7E8-0EF66DD4B508}" srcOrd="0" destOrd="0" presId="urn:microsoft.com/office/officeart/2005/8/layout/arrow6"/>
    <dgm:cxn modelId="{0541B052-876A-4EBF-9B24-EB6918AD4CA0}" type="presOf" srcId="{A9992EC7-A1A7-4A4E-8FD2-D8C80C1EE574}" destId="{27BAA6F9-559E-475E-B908-32062414D9FF}" srcOrd="0" destOrd="0" presId="urn:microsoft.com/office/officeart/2005/8/layout/arrow6"/>
    <dgm:cxn modelId="{20F532CC-1AEA-4B0D-91DC-962D96714C26}" type="presOf" srcId="{1B871166-6354-4317-8150-DCD51A070CA9}" destId="{8471D8FF-3A30-4BA8-AF8B-6870B14F0EDC}" srcOrd="0" destOrd="0" presId="urn:microsoft.com/office/officeart/2005/8/layout/arrow6"/>
    <dgm:cxn modelId="{AC2A4756-26CE-4F6F-BC67-E20123C92111}" type="presParOf" srcId="{4C10AA89-79D5-42D0-A7E8-0EF66DD4B508}" destId="{16CD71A6-8DEF-4C9F-9DF3-71295882ACE3}" srcOrd="0" destOrd="0" presId="urn:microsoft.com/office/officeart/2005/8/layout/arrow6"/>
    <dgm:cxn modelId="{C059D301-1AB6-4486-8183-E708EDC6282B}" type="presParOf" srcId="{4C10AA89-79D5-42D0-A7E8-0EF66DD4B508}" destId="{8471D8FF-3A30-4BA8-AF8B-6870B14F0EDC}" srcOrd="1" destOrd="0" presId="urn:microsoft.com/office/officeart/2005/8/layout/arrow6"/>
    <dgm:cxn modelId="{ABF6FF0A-3C22-4EE4-A5B2-9F7B584AA4B8}" type="presParOf" srcId="{4C10AA89-79D5-42D0-A7E8-0EF66DD4B508}" destId="{27BAA6F9-559E-475E-B908-32062414D9F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64595-3D6C-4139-BD6C-9892D5BCF312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</dgm:pt>
    <dgm:pt modelId="{731F646A-5B51-497F-8EA0-97473F283727}">
      <dgm:prSet phldrT="[Tekst]"/>
      <dgm:spPr>
        <a:xfrm>
          <a:off x="275735" y="178687"/>
          <a:ext cx="4951815" cy="357217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Onderwijsvernieuwing</a:t>
          </a:r>
        </a:p>
      </dgm:t>
    </dgm:pt>
    <dgm:pt modelId="{02CFC493-FF96-4048-A37D-5A4040C70514}" type="parTrans" cxnId="{496DDC13-E9DD-4874-8768-07E4C38FEB18}">
      <dgm:prSet/>
      <dgm:spPr/>
      <dgm:t>
        <a:bodyPr/>
        <a:lstStyle/>
        <a:p>
          <a:endParaRPr lang="nl-NL"/>
        </a:p>
      </dgm:t>
    </dgm:pt>
    <dgm:pt modelId="{F0408610-88BA-4B67-963E-35088E80A37A}" type="sibTrans" cxnId="{496DDC13-E9DD-4874-8768-07E4C38FEB18}">
      <dgm:prSet/>
      <dgm:spPr>
        <a:xfrm>
          <a:off x="-4442859" y="-681471"/>
          <a:ext cx="5293593" cy="5293593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6350" cap="flat" cmpd="sng" algn="ctr">
          <a:solidFill>
            <a:srgbClr val="E32D9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nl-NL"/>
        </a:p>
      </dgm:t>
    </dgm:pt>
    <dgm:pt modelId="{68FE7AAC-3432-43BA-B303-715BAA626B7B}">
      <dgm:prSet phldrT="[Tekst]"/>
      <dgm:spPr>
        <a:xfrm>
          <a:off x="599227" y="714828"/>
          <a:ext cx="4628323" cy="357217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Excellentieonderwijs</a:t>
          </a:r>
        </a:p>
      </dgm:t>
    </dgm:pt>
    <dgm:pt modelId="{0F51DFA5-855C-49BF-B2F5-49677DB09C04}" type="parTrans" cxnId="{26955579-525F-4567-B158-1B73549C9E45}">
      <dgm:prSet/>
      <dgm:spPr/>
      <dgm:t>
        <a:bodyPr/>
        <a:lstStyle/>
        <a:p>
          <a:endParaRPr lang="nl-NL"/>
        </a:p>
      </dgm:t>
    </dgm:pt>
    <dgm:pt modelId="{263AE893-9697-4B01-BD1D-975556C07ABD}" type="sibTrans" cxnId="{26955579-525F-4567-B158-1B73549C9E45}">
      <dgm:prSet/>
      <dgm:spPr/>
      <dgm:t>
        <a:bodyPr/>
        <a:lstStyle/>
        <a:p>
          <a:endParaRPr lang="nl-NL"/>
        </a:p>
      </dgm:t>
    </dgm:pt>
    <dgm:pt modelId="{E30BA16D-0325-432F-BEFA-0E0C78A45E69}">
      <dgm:prSet phldrT="[Tekst]"/>
      <dgm:spPr>
        <a:xfrm>
          <a:off x="776499" y="1250575"/>
          <a:ext cx="4451050" cy="357217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(Maatwerk)cursussen</a:t>
          </a:r>
        </a:p>
      </dgm:t>
    </dgm:pt>
    <dgm:pt modelId="{1CD45B5C-49F8-4BA5-8A1A-70901ACD4CC7}" type="parTrans" cxnId="{4A908770-F09B-44DC-BDE2-38462C6453E0}">
      <dgm:prSet/>
      <dgm:spPr/>
      <dgm:t>
        <a:bodyPr/>
        <a:lstStyle/>
        <a:p>
          <a:endParaRPr lang="nl-NL"/>
        </a:p>
      </dgm:t>
    </dgm:pt>
    <dgm:pt modelId="{BA93F337-4610-4F04-86CB-DBB9F58AF7D0}" type="sibTrans" cxnId="{4A908770-F09B-44DC-BDE2-38462C6453E0}">
      <dgm:prSet/>
      <dgm:spPr/>
      <dgm:t>
        <a:bodyPr/>
        <a:lstStyle/>
        <a:p>
          <a:endParaRPr lang="nl-NL"/>
        </a:p>
      </dgm:t>
    </dgm:pt>
    <dgm:pt modelId="{BEADD67D-0729-4E50-ADC4-EC97CCEA74AC}">
      <dgm:prSet phldrT="[Tekst]"/>
      <dgm:spPr>
        <a:xfrm>
          <a:off x="833101" y="1786716"/>
          <a:ext cx="4394449" cy="357217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Ontwikkelopdrachten</a:t>
          </a:r>
        </a:p>
      </dgm:t>
    </dgm:pt>
    <dgm:pt modelId="{EDF5082D-9FF4-46E7-A78E-C03493FF02E3}" type="parTrans" cxnId="{5C262DE0-D1B7-4192-8901-DF44B21C8DAB}">
      <dgm:prSet/>
      <dgm:spPr/>
      <dgm:t>
        <a:bodyPr/>
        <a:lstStyle/>
        <a:p>
          <a:endParaRPr lang="nl-NL"/>
        </a:p>
      </dgm:t>
    </dgm:pt>
    <dgm:pt modelId="{DF48D10D-EBC5-4F24-99C4-67A99BB46D00}" type="sibTrans" cxnId="{5C262DE0-D1B7-4192-8901-DF44B21C8DAB}">
      <dgm:prSet/>
      <dgm:spPr/>
      <dgm:t>
        <a:bodyPr/>
        <a:lstStyle/>
        <a:p>
          <a:endParaRPr lang="nl-NL"/>
        </a:p>
      </dgm:t>
    </dgm:pt>
    <dgm:pt modelId="{5CDED2B0-93C0-4060-82EE-72CBB2572F42}">
      <dgm:prSet phldrT="[Tekst]"/>
      <dgm:spPr>
        <a:xfrm>
          <a:off x="776499" y="2322856"/>
          <a:ext cx="4451050" cy="357217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Onderzoeksopdrachten</a:t>
          </a:r>
        </a:p>
      </dgm:t>
    </dgm:pt>
    <dgm:pt modelId="{C916FB96-8D23-4801-9FAC-E9CC54438B54}" type="parTrans" cxnId="{C54353D4-D700-4A35-9957-BE0954F512AA}">
      <dgm:prSet/>
      <dgm:spPr/>
      <dgm:t>
        <a:bodyPr/>
        <a:lstStyle/>
        <a:p>
          <a:endParaRPr lang="nl-NL"/>
        </a:p>
      </dgm:t>
    </dgm:pt>
    <dgm:pt modelId="{2887357A-227A-4325-A0F7-B695068F9ED4}" type="sibTrans" cxnId="{C54353D4-D700-4A35-9957-BE0954F512AA}">
      <dgm:prSet/>
      <dgm:spPr/>
      <dgm:t>
        <a:bodyPr/>
        <a:lstStyle/>
        <a:p>
          <a:endParaRPr lang="nl-NL"/>
        </a:p>
      </dgm:t>
    </dgm:pt>
    <dgm:pt modelId="{36558C1F-A543-45AE-986C-193374EFDC27}">
      <dgm:prSet phldrT="[Tekst]"/>
      <dgm:spPr>
        <a:xfrm>
          <a:off x="599227" y="2858604"/>
          <a:ext cx="4628323" cy="357217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Faciliteiten</a:t>
          </a:r>
        </a:p>
      </dgm:t>
    </dgm:pt>
    <dgm:pt modelId="{2939944A-E99F-454D-A966-4EF3B5C28C8D}" type="parTrans" cxnId="{BCCDF417-8E0F-4146-9FF2-57720D7D75AC}">
      <dgm:prSet/>
      <dgm:spPr/>
      <dgm:t>
        <a:bodyPr/>
        <a:lstStyle/>
        <a:p>
          <a:endParaRPr lang="nl-NL"/>
        </a:p>
      </dgm:t>
    </dgm:pt>
    <dgm:pt modelId="{2D7EA3A7-93A5-4AA8-92EE-F3E413B1CD71}" type="sibTrans" cxnId="{BCCDF417-8E0F-4146-9FF2-57720D7D75AC}">
      <dgm:prSet/>
      <dgm:spPr/>
      <dgm:t>
        <a:bodyPr/>
        <a:lstStyle/>
        <a:p>
          <a:endParaRPr lang="nl-NL"/>
        </a:p>
      </dgm:t>
    </dgm:pt>
    <dgm:pt modelId="{2E6D5EA4-CBB2-47C9-A31B-D224AC352A9D}">
      <dgm:prSet phldrT="[Tekst]"/>
      <dgm:spPr>
        <a:xfrm>
          <a:off x="275735" y="3394745"/>
          <a:ext cx="4951815" cy="357217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nl-NL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Evenementen</a:t>
          </a:r>
        </a:p>
      </dgm:t>
    </dgm:pt>
    <dgm:pt modelId="{982D9039-4C33-438F-A6A2-53B0C132B757}" type="parTrans" cxnId="{173A84D8-E779-41BA-BF58-6CA70A87E9FB}">
      <dgm:prSet/>
      <dgm:spPr/>
      <dgm:t>
        <a:bodyPr/>
        <a:lstStyle/>
        <a:p>
          <a:endParaRPr lang="nl-NL"/>
        </a:p>
      </dgm:t>
    </dgm:pt>
    <dgm:pt modelId="{ABBE6E3B-9A39-435A-8018-25C88EA37BE0}" type="sibTrans" cxnId="{173A84D8-E779-41BA-BF58-6CA70A87E9FB}">
      <dgm:prSet/>
      <dgm:spPr/>
      <dgm:t>
        <a:bodyPr/>
        <a:lstStyle/>
        <a:p>
          <a:endParaRPr lang="nl-NL"/>
        </a:p>
      </dgm:t>
    </dgm:pt>
    <dgm:pt modelId="{B61DE07E-432A-42D6-8972-28A3EFA4A99E}" type="pres">
      <dgm:prSet presAssocID="{99164595-3D6C-4139-BD6C-9892D5BCF312}" presName="Name0" presStyleCnt="0">
        <dgm:presLayoutVars>
          <dgm:chMax val="7"/>
          <dgm:chPref val="7"/>
          <dgm:dir/>
        </dgm:presLayoutVars>
      </dgm:prSet>
      <dgm:spPr/>
    </dgm:pt>
    <dgm:pt modelId="{699319C1-5671-4ECD-9686-DC76C1151FEA}" type="pres">
      <dgm:prSet presAssocID="{99164595-3D6C-4139-BD6C-9892D5BCF312}" presName="Name1" presStyleCnt="0"/>
      <dgm:spPr/>
    </dgm:pt>
    <dgm:pt modelId="{D186FBCA-95E5-42CA-8B1F-62B7C122FE26}" type="pres">
      <dgm:prSet presAssocID="{99164595-3D6C-4139-BD6C-9892D5BCF312}" presName="cycle" presStyleCnt="0"/>
      <dgm:spPr/>
    </dgm:pt>
    <dgm:pt modelId="{9BC77AA1-8253-4FB5-AD42-12DDD5D9BAEF}" type="pres">
      <dgm:prSet presAssocID="{99164595-3D6C-4139-BD6C-9892D5BCF312}" presName="srcNode" presStyleLbl="node1" presStyleIdx="0" presStyleCnt="7"/>
      <dgm:spPr/>
    </dgm:pt>
    <dgm:pt modelId="{75ED2DD8-C8E7-49EE-B06C-6F27A783FEB9}" type="pres">
      <dgm:prSet presAssocID="{99164595-3D6C-4139-BD6C-9892D5BCF312}" presName="conn" presStyleLbl="parChTrans1D2" presStyleIdx="0" presStyleCnt="1"/>
      <dgm:spPr/>
    </dgm:pt>
    <dgm:pt modelId="{793C828D-18F6-4F11-8E88-2E3ECCC7244F}" type="pres">
      <dgm:prSet presAssocID="{99164595-3D6C-4139-BD6C-9892D5BCF312}" presName="extraNode" presStyleLbl="node1" presStyleIdx="0" presStyleCnt="7"/>
      <dgm:spPr/>
    </dgm:pt>
    <dgm:pt modelId="{0BBDCB1E-B1D5-479A-8CAD-AD30C3B0D0E2}" type="pres">
      <dgm:prSet presAssocID="{99164595-3D6C-4139-BD6C-9892D5BCF312}" presName="dstNode" presStyleLbl="node1" presStyleIdx="0" presStyleCnt="7"/>
      <dgm:spPr/>
    </dgm:pt>
    <dgm:pt modelId="{FBF3F98B-29C5-4BEE-B087-640866E1D802}" type="pres">
      <dgm:prSet presAssocID="{731F646A-5B51-497F-8EA0-97473F283727}" presName="text_1" presStyleLbl="node1" presStyleIdx="0" presStyleCnt="7">
        <dgm:presLayoutVars>
          <dgm:bulletEnabled val="1"/>
        </dgm:presLayoutVars>
      </dgm:prSet>
      <dgm:spPr/>
    </dgm:pt>
    <dgm:pt modelId="{27A75E72-52DD-4D85-B08B-161BB5C62CE5}" type="pres">
      <dgm:prSet presAssocID="{731F646A-5B51-497F-8EA0-97473F283727}" presName="accent_1" presStyleCnt="0"/>
      <dgm:spPr/>
    </dgm:pt>
    <dgm:pt modelId="{83F65822-0DFF-47B9-86B8-55391FF20DA3}" type="pres">
      <dgm:prSet presAssocID="{731F646A-5B51-497F-8EA0-97473F283727}" presName="accentRepeatNode" presStyleLbl="solidFgAcc1" presStyleIdx="0" presStyleCnt="7"/>
      <dgm:spPr>
        <a:xfrm>
          <a:off x="52474" y="134035"/>
          <a:ext cx="446521" cy="4465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A67CE3B-E437-4957-9228-3AFC2D0255DD}" type="pres">
      <dgm:prSet presAssocID="{68FE7AAC-3432-43BA-B303-715BAA626B7B}" presName="text_2" presStyleLbl="node1" presStyleIdx="1" presStyleCnt="7">
        <dgm:presLayoutVars>
          <dgm:bulletEnabled val="1"/>
        </dgm:presLayoutVars>
      </dgm:prSet>
      <dgm:spPr/>
    </dgm:pt>
    <dgm:pt modelId="{0716E34B-4DF3-41E3-B838-B5DC29660533}" type="pres">
      <dgm:prSet presAssocID="{68FE7AAC-3432-43BA-B303-715BAA626B7B}" presName="accent_2" presStyleCnt="0"/>
      <dgm:spPr/>
    </dgm:pt>
    <dgm:pt modelId="{7B8D094B-AC76-433D-9437-25D192B940F1}" type="pres">
      <dgm:prSet presAssocID="{68FE7AAC-3432-43BA-B303-715BAA626B7B}" presName="accentRepeatNode" presStyleLbl="solidFgAcc1" presStyleIdx="1" presStyleCnt="7"/>
      <dgm:spPr>
        <a:xfrm>
          <a:off x="375966" y="670175"/>
          <a:ext cx="446521" cy="4465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7BD833C-DD65-407F-95ED-09D3201FAC80}" type="pres">
      <dgm:prSet presAssocID="{E30BA16D-0325-432F-BEFA-0E0C78A45E69}" presName="text_3" presStyleLbl="node1" presStyleIdx="2" presStyleCnt="7">
        <dgm:presLayoutVars>
          <dgm:bulletEnabled val="1"/>
        </dgm:presLayoutVars>
      </dgm:prSet>
      <dgm:spPr/>
    </dgm:pt>
    <dgm:pt modelId="{A411BDD4-2905-4759-A2F1-D2056C4FA6AF}" type="pres">
      <dgm:prSet presAssocID="{E30BA16D-0325-432F-BEFA-0E0C78A45E69}" presName="accent_3" presStyleCnt="0"/>
      <dgm:spPr/>
    </dgm:pt>
    <dgm:pt modelId="{E642F46C-5B5D-4114-A607-5054525086B2}" type="pres">
      <dgm:prSet presAssocID="{E30BA16D-0325-432F-BEFA-0E0C78A45E69}" presName="accentRepeatNode" presStyleLbl="solidFgAcc1" presStyleIdx="2" presStyleCnt="7"/>
      <dgm:spPr>
        <a:xfrm>
          <a:off x="553238" y="1205923"/>
          <a:ext cx="446521" cy="4465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1A25874-381F-4C37-AA2B-391EEC42D5FE}" type="pres">
      <dgm:prSet presAssocID="{BEADD67D-0729-4E50-ADC4-EC97CCEA74AC}" presName="text_4" presStyleLbl="node1" presStyleIdx="3" presStyleCnt="7">
        <dgm:presLayoutVars>
          <dgm:bulletEnabled val="1"/>
        </dgm:presLayoutVars>
      </dgm:prSet>
      <dgm:spPr/>
    </dgm:pt>
    <dgm:pt modelId="{4E4EFD19-BD74-4086-B0E6-B4D3A5E4932A}" type="pres">
      <dgm:prSet presAssocID="{BEADD67D-0729-4E50-ADC4-EC97CCEA74AC}" presName="accent_4" presStyleCnt="0"/>
      <dgm:spPr/>
    </dgm:pt>
    <dgm:pt modelId="{6DB5E39A-DC26-45DF-A280-F3DE94C43954}" type="pres">
      <dgm:prSet presAssocID="{BEADD67D-0729-4E50-ADC4-EC97CCEA74AC}" presName="accentRepeatNode" presStyleLbl="solidFgAcc1" presStyleIdx="3" presStyleCnt="7"/>
      <dgm:spPr>
        <a:xfrm>
          <a:off x="609840" y="1742064"/>
          <a:ext cx="446521" cy="4465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DF4E941-3EC1-4C96-B896-C914A6D2FBC1}" type="pres">
      <dgm:prSet presAssocID="{5CDED2B0-93C0-4060-82EE-72CBB2572F42}" presName="text_5" presStyleLbl="node1" presStyleIdx="4" presStyleCnt="7">
        <dgm:presLayoutVars>
          <dgm:bulletEnabled val="1"/>
        </dgm:presLayoutVars>
      </dgm:prSet>
      <dgm:spPr/>
    </dgm:pt>
    <dgm:pt modelId="{FA2A8A43-6A70-455D-BF5F-433ECCB913AB}" type="pres">
      <dgm:prSet presAssocID="{5CDED2B0-93C0-4060-82EE-72CBB2572F42}" presName="accent_5" presStyleCnt="0"/>
      <dgm:spPr/>
    </dgm:pt>
    <dgm:pt modelId="{9039A38D-1CE4-43EB-95A5-099B699F803E}" type="pres">
      <dgm:prSet presAssocID="{5CDED2B0-93C0-4060-82EE-72CBB2572F42}" presName="accentRepeatNode" presStyleLbl="solidFgAcc1" presStyleIdx="4" presStyleCnt="7"/>
      <dgm:spPr>
        <a:xfrm>
          <a:off x="553238" y="2278204"/>
          <a:ext cx="446521" cy="4465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952B523-CA46-4A82-8157-0E8E76C5B588}" type="pres">
      <dgm:prSet presAssocID="{36558C1F-A543-45AE-986C-193374EFDC27}" presName="text_6" presStyleLbl="node1" presStyleIdx="5" presStyleCnt="7">
        <dgm:presLayoutVars>
          <dgm:bulletEnabled val="1"/>
        </dgm:presLayoutVars>
      </dgm:prSet>
      <dgm:spPr/>
    </dgm:pt>
    <dgm:pt modelId="{0D75D4C5-F166-47DA-AB0A-A07B22E92DDB}" type="pres">
      <dgm:prSet presAssocID="{36558C1F-A543-45AE-986C-193374EFDC27}" presName="accent_6" presStyleCnt="0"/>
      <dgm:spPr/>
    </dgm:pt>
    <dgm:pt modelId="{19DA28B4-DEFD-4EE9-A325-B889B403DBBA}" type="pres">
      <dgm:prSet presAssocID="{36558C1F-A543-45AE-986C-193374EFDC27}" presName="accentRepeatNode" presStyleLbl="solidFgAcc1" presStyleIdx="5" presStyleCnt="7"/>
      <dgm:spPr>
        <a:xfrm>
          <a:off x="375966" y="2813952"/>
          <a:ext cx="446521" cy="4465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DA74D89-23DC-4095-96A8-16E38B739986}" type="pres">
      <dgm:prSet presAssocID="{2E6D5EA4-CBB2-47C9-A31B-D224AC352A9D}" presName="text_7" presStyleLbl="node1" presStyleIdx="6" presStyleCnt="7">
        <dgm:presLayoutVars>
          <dgm:bulletEnabled val="1"/>
        </dgm:presLayoutVars>
      </dgm:prSet>
      <dgm:spPr/>
    </dgm:pt>
    <dgm:pt modelId="{1400ADDE-6B2E-44DF-B4D7-BEEF5890A437}" type="pres">
      <dgm:prSet presAssocID="{2E6D5EA4-CBB2-47C9-A31B-D224AC352A9D}" presName="accent_7" presStyleCnt="0"/>
      <dgm:spPr/>
    </dgm:pt>
    <dgm:pt modelId="{C279BBEB-ADD8-4DB6-B308-0694102F132A}" type="pres">
      <dgm:prSet presAssocID="{2E6D5EA4-CBB2-47C9-A31B-D224AC352A9D}" presName="accentRepeatNode" presStyleLbl="solidFgAcc1" presStyleIdx="6" presStyleCnt="7"/>
      <dgm:spPr>
        <a:xfrm>
          <a:off x="52474" y="3350092"/>
          <a:ext cx="446521" cy="44652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249D8702-A4F1-4433-9ABC-9A94BEFAF512}" type="presOf" srcId="{36558C1F-A543-45AE-986C-193374EFDC27}" destId="{F952B523-CA46-4A82-8157-0E8E76C5B588}" srcOrd="0" destOrd="0" presId="urn:microsoft.com/office/officeart/2008/layout/VerticalCurvedList"/>
    <dgm:cxn modelId="{7974D610-7A09-4EED-BF75-97EC10454F8B}" type="presOf" srcId="{2E6D5EA4-CBB2-47C9-A31B-D224AC352A9D}" destId="{9DA74D89-23DC-4095-96A8-16E38B739986}" srcOrd="0" destOrd="0" presId="urn:microsoft.com/office/officeart/2008/layout/VerticalCurvedList"/>
    <dgm:cxn modelId="{496DDC13-E9DD-4874-8768-07E4C38FEB18}" srcId="{99164595-3D6C-4139-BD6C-9892D5BCF312}" destId="{731F646A-5B51-497F-8EA0-97473F283727}" srcOrd="0" destOrd="0" parTransId="{02CFC493-FF96-4048-A37D-5A4040C70514}" sibTransId="{F0408610-88BA-4B67-963E-35088E80A37A}"/>
    <dgm:cxn modelId="{BCCDF417-8E0F-4146-9FF2-57720D7D75AC}" srcId="{99164595-3D6C-4139-BD6C-9892D5BCF312}" destId="{36558C1F-A543-45AE-986C-193374EFDC27}" srcOrd="5" destOrd="0" parTransId="{2939944A-E99F-454D-A966-4EF3B5C28C8D}" sibTransId="{2D7EA3A7-93A5-4AA8-92EE-F3E413B1CD71}"/>
    <dgm:cxn modelId="{48A32122-F877-4F5F-8477-03D01E3ED2BC}" type="presOf" srcId="{68FE7AAC-3432-43BA-B303-715BAA626B7B}" destId="{BA67CE3B-E437-4957-9228-3AFC2D0255DD}" srcOrd="0" destOrd="0" presId="urn:microsoft.com/office/officeart/2008/layout/VerticalCurvedList"/>
    <dgm:cxn modelId="{89C1032F-9467-4E34-A886-E03D77571A66}" type="presOf" srcId="{99164595-3D6C-4139-BD6C-9892D5BCF312}" destId="{B61DE07E-432A-42D6-8972-28A3EFA4A99E}" srcOrd="0" destOrd="0" presId="urn:microsoft.com/office/officeart/2008/layout/VerticalCurvedList"/>
    <dgm:cxn modelId="{4A908770-F09B-44DC-BDE2-38462C6453E0}" srcId="{99164595-3D6C-4139-BD6C-9892D5BCF312}" destId="{E30BA16D-0325-432F-BEFA-0E0C78A45E69}" srcOrd="2" destOrd="0" parTransId="{1CD45B5C-49F8-4BA5-8A1A-70901ACD4CC7}" sibTransId="{BA93F337-4610-4F04-86CB-DBB9F58AF7D0}"/>
    <dgm:cxn modelId="{26955579-525F-4567-B158-1B73549C9E45}" srcId="{99164595-3D6C-4139-BD6C-9892D5BCF312}" destId="{68FE7AAC-3432-43BA-B303-715BAA626B7B}" srcOrd="1" destOrd="0" parTransId="{0F51DFA5-855C-49BF-B2F5-49677DB09C04}" sibTransId="{263AE893-9697-4B01-BD1D-975556C07ABD}"/>
    <dgm:cxn modelId="{FFB3F988-CE80-4D08-B247-C86FB250E1A8}" type="presOf" srcId="{731F646A-5B51-497F-8EA0-97473F283727}" destId="{FBF3F98B-29C5-4BEE-B087-640866E1D802}" srcOrd="0" destOrd="0" presId="urn:microsoft.com/office/officeart/2008/layout/VerticalCurvedList"/>
    <dgm:cxn modelId="{A78E9FB6-430D-4BBE-922E-EFB7692EB428}" type="presOf" srcId="{E30BA16D-0325-432F-BEFA-0E0C78A45E69}" destId="{17BD833C-DD65-407F-95ED-09D3201FAC80}" srcOrd="0" destOrd="0" presId="urn:microsoft.com/office/officeart/2008/layout/VerticalCurvedList"/>
    <dgm:cxn modelId="{C54353D4-D700-4A35-9957-BE0954F512AA}" srcId="{99164595-3D6C-4139-BD6C-9892D5BCF312}" destId="{5CDED2B0-93C0-4060-82EE-72CBB2572F42}" srcOrd="4" destOrd="0" parTransId="{C916FB96-8D23-4801-9FAC-E9CC54438B54}" sibTransId="{2887357A-227A-4325-A0F7-B695068F9ED4}"/>
    <dgm:cxn modelId="{173A84D8-E779-41BA-BF58-6CA70A87E9FB}" srcId="{99164595-3D6C-4139-BD6C-9892D5BCF312}" destId="{2E6D5EA4-CBB2-47C9-A31B-D224AC352A9D}" srcOrd="6" destOrd="0" parTransId="{982D9039-4C33-438F-A6A2-53B0C132B757}" sibTransId="{ABBE6E3B-9A39-435A-8018-25C88EA37BE0}"/>
    <dgm:cxn modelId="{9A65A2DA-F001-449C-A27B-B1E3F0BC696E}" type="presOf" srcId="{BEADD67D-0729-4E50-ADC4-EC97CCEA74AC}" destId="{01A25874-381F-4C37-AA2B-391EEC42D5FE}" srcOrd="0" destOrd="0" presId="urn:microsoft.com/office/officeart/2008/layout/VerticalCurvedList"/>
    <dgm:cxn modelId="{A76A71DE-0EAD-40B6-8A9C-30EBC5A902FE}" type="presOf" srcId="{5CDED2B0-93C0-4060-82EE-72CBB2572F42}" destId="{3DF4E941-3EC1-4C96-B896-C914A6D2FBC1}" srcOrd="0" destOrd="0" presId="urn:microsoft.com/office/officeart/2008/layout/VerticalCurvedList"/>
    <dgm:cxn modelId="{5C262DE0-D1B7-4192-8901-DF44B21C8DAB}" srcId="{99164595-3D6C-4139-BD6C-9892D5BCF312}" destId="{BEADD67D-0729-4E50-ADC4-EC97CCEA74AC}" srcOrd="3" destOrd="0" parTransId="{EDF5082D-9FF4-46E7-A78E-C03493FF02E3}" sibTransId="{DF48D10D-EBC5-4F24-99C4-67A99BB46D00}"/>
    <dgm:cxn modelId="{57FC2DE9-28E3-41A6-8716-AE8961983916}" type="presOf" srcId="{F0408610-88BA-4B67-963E-35088E80A37A}" destId="{75ED2DD8-C8E7-49EE-B06C-6F27A783FEB9}" srcOrd="0" destOrd="0" presId="urn:microsoft.com/office/officeart/2008/layout/VerticalCurvedList"/>
    <dgm:cxn modelId="{AA1B62C0-460A-4567-A000-5D884210CEF7}" type="presParOf" srcId="{B61DE07E-432A-42D6-8972-28A3EFA4A99E}" destId="{699319C1-5671-4ECD-9686-DC76C1151FEA}" srcOrd="0" destOrd="0" presId="urn:microsoft.com/office/officeart/2008/layout/VerticalCurvedList"/>
    <dgm:cxn modelId="{086E1C9E-C7D0-44A2-8FEB-500C35F20D51}" type="presParOf" srcId="{699319C1-5671-4ECD-9686-DC76C1151FEA}" destId="{D186FBCA-95E5-42CA-8B1F-62B7C122FE26}" srcOrd="0" destOrd="0" presId="urn:microsoft.com/office/officeart/2008/layout/VerticalCurvedList"/>
    <dgm:cxn modelId="{867B02E5-DFD7-4BC8-A104-771C54BE2F58}" type="presParOf" srcId="{D186FBCA-95E5-42CA-8B1F-62B7C122FE26}" destId="{9BC77AA1-8253-4FB5-AD42-12DDD5D9BAEF}" srcOrd="0" destOrd="0" presId="urn:microsoft.com/office/officeart/2008/layout/VerticalCurvedList"/>
    <dgm:cxn modelId="{2414F33B-1178-464C-B8F4-57A526338D8C}" type="presParOf" srcId="{D186FBCA-95E5-42CA-8B1F-62B7C122FE26}" destId="{75ED2DD8-C8E7-49EE-B06C-6F27A783FEB9}" srcOrd="1" destOrd="0" presId="urn:microsoft.com/office/officeart/2008/layout/VerticalCurvedList"/>
    <dgm:cxn modelId="{AE14E44F-2F2A-4E9A-BDAB-8ADA9225A44B}" type="presParOf" srcId="{D186FBCA-95E5-42CA-8B1F-62B7C122FE26}" destId="{793C828D-18F6-4F11-8E88-2E3ECCC7244F}" srcOrd="2" destOrd="0" presId="urn:microsoft.com/office/officeart/2008/layout/VerticalCurvedList"/>
    <dgm:cxn modelId="{ECFA6E1B-9DED-4C33-BC6B-4E6A4A0C001B}" type="presParOf" srcId="{D186FBCA-95E5-42CA-8B1F-62B7C122FE26}" destId="{0BBDCB1E-B1D5-479A-8CAD-AD30C3B0D0E2}" srcOrd="3" destOrd="0" presId="urn:microsoft.com/office/officeart/2008/layout/VerticalCurvedList"/>
    <dgm:cxn modelId="{33784718-2F7D-4CBF-ADA9-33A8E7FFD010}" type="presParOf" srcId="{699319C1-5671-4ECD-9686-DC76C1151FEA}" destId="{FBF3F98B-29C5-4BEE-B087-640866E1D802}" srcOrd="1" destOrd="0" presId="urn:microsoft.com/office/officeart/2008/layout/VerticalCurvedList"/>
    <dgm:cxn modelId="{08E1ECEF-E50E-45D7-A9DC-42B2EFB42A50}" type="presParOf" srcId="{699319C1-5671-4ECD-9686-DC76C1151FEA}" destId="{27A75E72-52DD-4D85-B08B-161BB5C62CE5}" srcOrd="2" destOrd="0" presId="urn:microsoft.com/office/officeart/2008/layout/VerticalCurvedList"/>
    <dgm:cxn modelId="{2FB31F88-DE7B-422A-8C5C-52C1C8228BDB}" type="presParOf" srcId="{27A75E72-52DD-4D85-B08B-161BB5C62CE5}" destId="{83F65822-0DFF-47B9-86B8-55391FF20DA3}" srcOrd="0" destOrd="0" presId="urn:microsoft.com/office/officeart/2008/layout/VerticalCurvedList"/>
    <dgm:cxn modelId="{ED0BE108-C08D-4462-91A9-F7124C7B1413}" type="presParOf" srcId="{699319C1-5671-4ECD-9686-DC76C1151FEA}" destId="{BA67CE3B-E437-4957-9228-3AFC2D0255DD}" srcOrd="3" destOrd="0" presId="urn:microsoft.com/office/officeart/2008/layout/VerticalCurvedList"/>
    <dgm:cxn modelId="{854FBBB0-B01D-4CCD-ABED-D57C3F2510B3}" type="presParOf" srcId="{699319C1-5671-4ECD-9686-DC76C1151FEA}" destId="{0716E34B-4DF3-41E3-B838-B5DC29660533}" srcOrd="4" destOrd="0" presId="urn:microsoft.com/office/officeart/2008/layout/VerticalCurvedList"/>
    <dgm:cxn modelId="{21AF5A0A-0A4F-4BC8-B8B9-0D3693210DA0}" type="presParOf" srcId="{0716E34B-4DF3-41E3-B838-B5DC29660533}" destId="{7B8D094B-AC76-433D-9437-25D192B940F1}" srcOrd="0" destOrd="0" presId="urn:microsoft.com/office/officeart/2008/layout/VerticalCurvedList"/>
    <dgm:cxn modelId="{06FF167E-79B6-499B-864D-EDDBA9F5D195}" type="presParOf" srcId="{699319C1-5671-4ECD-9686-DC76C1151FEA}" destId="{17BD833C-DD65-407F-95ED-09D3201FAC80}" srcOrd="5" destOrd="0" presId="urn:microsoft.com/office/officeart/2008/layout/VerticalCurvedList"/>
    <dgm:cxn modelId="{490F72C9-238A-4394-A3A7-682B114B58DC}" type="presParOf" srcId="{699319C1-5671-4ECD-9686-DC76C1151FEA}" destId="{A411BDD4-2905-4759-A2F1-D2056C4FA6AF}" srcOrd="6" destOrd="0" presId="urn:microsoft.com/office/officeart/2008/layout/VerticalCurvedList"/>
    <dgm:cxn modelId="{90B3B93F-AE63-4511-9D14-AC38997E4364}" type="presParOf" srcId="{A411BDD4-2905-4759-A2F1-D2056C4FA6AF}" destId="{E642F46C-5B5D-4114-A607-5054525086B2}" srcOrd="0" destOrd="0" presId="urn:microsoft.com/office/officeart/2008/layout/VerticalCurvedList"/>
    <dgm:cxn modelId="{D439C1E5-1D45-42B2-870D-8C5983DB5BC2}" type="presParOf" srcId="{699319C1-5671-4ECD-9686-DC76C1151FEA}" destId="{01A25874-381F-4C37-AA2B-391EEC42D5FE}" srcOrd="7" destOrd="0" presId="urn:microsoft.com/office/officeart/2008/layout/VerticalCurvedList"/>
    <dgm:cxn modelId="{361CDE68-A836-4C1D-87A5-806120AA8465}" type="presParOf" srcId="{699319C1-5671-4ECD-9686-DC76C1151FEA}" destId="{4E4EFD19-BD74-4086-B0E6-B4D3A5E4932A}" srcOrd="8" destOrd="0" presId="urn:microsoft.com/office/officeart/2008/layout/VerticalCurvedList"/>
    <dgm:cxn modelId="{90B79A5E-2D70-4EB6-A753-AC8F842A6648}" type="presParOf" srcId="{4E4EFD19-BD74-4086-B0E6-B4D3A5E4932A}" destId="{6DB5E39A-DC26-45DF-A280-F3DE94C43954}" srcOrd="0" destOrd="0" presId="urn:microsoft.com/office/officeart/2008/layout/VerticalCurvedList"/>
    <dgm:cxn modelId="{D4AB53EE-E6CD-4B02-B296-B1B208B98E7E}" type="presParOf" srcId="{699319C1-5671-4ECD-9686-DC76C1151FEA}" destId="{3DF4E941-3EC1-4C96-B896-C914A6D2FBC1}" srcOrd="9" destOrd="0" presId="urn:microsoft.com/office/officeart/2008/layout/VerticalCurvedList"/>
    <dgm:cxn modelId="{97AB211B-22CC-4299-9755-2CFA603F7072}" type="presParOf" srcId="{699319C1-5671-4ECD-9686-DC76C1151FEA}" destId="{FA2A8A43-6A70-455D-BF5F-433ECCB913AB}" srcOrd="10" destOrd="0" presId="urn:microsoft.com/office/officeart/2008/layout/VerticalCurvedList"/>
    <dgm:cxn modelId="{8002ED28-91CD-4CD1-9DEB-D772987E058F}" type="presParOf" srcId="{FA2A8A43-6A70-455D-BF5F-433ECCB913AB}" destId="{9039A38D-1CE4-43EB-95A5-099B699F803E}" srcOrd="0" destOrd="0" presId="urn:microsoft.com/office/officeart/2008/layout/VerticalCurvedList"/>
    <dgm:cxn modelId="{DCCABEC7-34C5-4408-B52A-C9897C90BB87}" type="presParOf" srcId="{699319C1-5671-4ECD-9686-DC76C1151FEA}" destId="{F952B523-CA46-4A82-8157-0E8E76C5B588}" srcOrd="11" destOrd="0" presId="urn:microsoft.com/office/officeart/2008/layout/VerticalCurvedList"/>
    <dgm:cxn modelId="{A62B6AAE-BBCF-48E2-B6F4-DBA0362F52AF}" type="presParOf" srcId="{699319C1-5671-4ECD-9686-DC76C1151FEA}" destId="{0D75D4C5-F166-47DA-AB0A-A07B22E92DDB}" srcOrd="12" destOrd="0" presId="urn:microsoft.com/office/officeart/2008/layout/VerticalCurvedList"/>
    <dgm:cxn modelId="{E3938EC8-CCEC-4F44-8DA2-64F2E7C0F31B}" type="presParOf" srcId="{0D75D4C5-F166-47DA-AB0A-A07B22E92DDB}" destId="{19DA28B4-DEFD-4EE9-A325-B889B403DBBA}" srcOrd="0" destOrd="0" presId="urn:microsoft.com/office/officeart/2008/layout/VerticalCurvedList"/>
    <dgm:cxn modelId="{B61E7CD3-E7E6-472E-9748-8C4D59C79D29}" type="presParOf" srcId="{699319C1-5671-4ECD-9686-DC76C1151FEA}" destId="{9DA74D89-23DC-4095-96A8-16E38B739986}" srcOrd="13" destOrd="0" presId="urn:microsoft.com/office/officeart/2008/layout/VerticalCurvedList"/>
    <dgm:cxn modelId="{C3BD0000-4A07-4E8F-AAF2-ACE61FB3E83F}" type="presParOf" srcId="{699319C1-5671-4ECD-9686-DC76C1151FEA}" destId="{1400ADDE-6B2E-44DF-B4D7-BEEF5890A437}" srcOrd="14" destOrd="0" presId="urn:microsoft.com/office/officeart/2008/layout/VerticalCurvedList"/>
    <dgm:cxn modelId="{7A2E001D-DC81-4659-BB1B-3B729838793C}" type="presParOf" srcId="{1400ADDE-6B2E-44DF-B4D7-BEEF5890A437}" destId="{C279BBEB-ADD8-4DB6-B308-0694102F13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3EEB1-5BBC-4F4C-AC17-4399D1FAA1A5}">
      <dsp:nvSpPr>
        <dsp:cNvPr id="0" name=""/>
        <dsp:cNvSpPr/>
      </dsp:nvSpPr>
      <dsp:spPr>
        <a:xfrm>
          <a:off x="5648" y="1945"/>
          <a:ext cx="6708366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Businessmodellen </a:t>
          </a:r>
        </a:p>
      </dsp:txBody>
      <dsp:txXfrm>
        <a:off x="29202" y="25499"/>
        <a:ext cx="6661258" cy="757082"/>
      </dsp:txXfrm>
    </dsp:sp>
    <dsp:sp modelId="{B41E9FBB-7505-4F8B-AF95-72E08F78F4E0}">
      <dsp:nvSpPr>
        <dsp:cNvPr id="0" name=""/>
        <dsp:cNvSpPr/>
      </dsp:nvSpPr>
      <dsp:spPr>
        <a:xfrm>
          <a:off x="12196" y="887759"/>
          <a:ext cx="997364" cy="80419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1 Initieel</a:t>
          </a:r>
        </a:p>
      </dsp:txBody>
      <dsp:txXfrm>
        <a:off x="35750" y="911313"/>
        <a:ext cx="950256" cy="757082"/>
      </dsp:txXfrm>
    </dsp:sp>
    <dsp:sp modelId="{FD5C73C9-C35B-403B-A7EF-D8FD71F66E6A}">
      <dsp:nvSpPr>
        <dsp:cNvPr id="0" name=""/>
        <dsp:cNvSpPr/>
      </dsp:nvSpPr>
      <dsp:spPr>
        <a:xfrm>
          <a:off x="12196" y="1773573"/>
          <a:ext cx="997364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Opleidingshuis</a:t>
          </a:r>
        </a:p>
      </dsp:txBody>
      <dsp:txXfrm>
        <a:off x="35750" y="1797127"/>
        <a:ext cx="950256" cy="757082"/>
      </dsp:txXfrm>
    </dsp:sp>
    <dsp:sp modelId="{F3BBC40A-3169-4284-A455-275C532FAED9}">
      <dsp:nvSpPr>
        <dsp:cNvPr id="0" name=""/>
        <dsp:cNvSpPr/>
      </dsp:nvSpPr>
      <dsp:spPr>
        <a:xfrm>
          <a:off x="12196" y="2659388"/>
          <a:ext cx="997364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Leren in de praktijk</a:t>
          </a:r>
        </a:p>
      </dsp:txBody>
      <dsp:txXfrm>
        <a:off x="35750" y="2682942"/>
        <a:ext cx="950256" cy="757082"/>
      </dsp:txXfrm>
    </dsp:sp>
    <dsp:sp modelId="{25D8D307-22FD-4632-BAA3-828949DEABF2}">
      <dsp:nvSpPr>
        <dsp:cNvPr id="0" name=""/>
        <dsp:cNvSpPr/>
      </dsp:nvSpPr>
      <dsp:spPr>
        <a:xfrm>
          <a:off x="12196" y="3545202"/>
          <a:ext cx="997364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 err="1"/>
            <a:t>Practoraat</a:t>
          </a:r>
          <a:endParaRPr lang="nl-NL" sz="800" kern="1200" dirty="0"/>
        </a:p>
      </dsp:txBody>
      <dsp:txXfrm>
        <a:off x="35750" y="3568756"/>
        <a:ext cx="950256" cy="757082"/>
      </dsp:txXfrm>
    </dsp:sp>
    <dsp:sp modelId="{D11445C5-271C-452E-A24D-E4BE5D03B474}">
      <dsp:nvSpPr>
        <dsp:cNvPr id="0" name=""/>
        <dsp:cNvSpPr/>
      </dsp:nvSpPr>
      <dsp:spPr>
        <a:xfrm>
          <a:off x="1093339" y="887759"/>
          <a:ext cx="997364" cy="80419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2 Innovatie</a:t>
          </a:r>
        </a:p>
      </dsp:txBody>
      <dsp:txXfrm>
        <a:off x="1116893" y="911313"/>
        <a:ext cx="950256" cy="757082"/>
      </dsp:txXfrm>
    </dsp:sp>
    <dsp:sp modelId="{79DB7301-E928-4D6C-A8CE-728DC5C4126E}">
      <dsp:nvSpPr>
        <dsp:cNvPr id="0" name=""/>
        <dsp:cNvSpPr/>
      </dsp:nvSpPr>
      <dsp:spPr>
        <a:xfrm>
          <a:off x="1093339" y="1773573"/>
          <a:ext cx="997364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Onderzoekshuis</a:t>
          </a:r>
          <a:endParaRPr lang="nl-NL" sz="1000" kern="1200" dirty="0"/>
        </a:p>
      </dsp:txBody>
      <dsp:txXfrm>
        <a:off x="1116893" y="1797127"/>
        <a:ext cx="950256" cy="757082"/>
      </dsp:txXfrm>
    </dsp:sp>
    <dsp:sp modelId="{381B611B-05C4-43ED-9F21-6AA07A2D3D4C}">
      <dsp:nvSpPr>
        <dsp:cNvPr id="0" name=""/>
        <dsp:cNvSpPr/>
      </dsp:nvSpPr>
      <dsp:spPr>
        <a:xfrm>
          <a:off x="1093339" y="2659388"/>
          <a:ext cx="997364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Innovatiewerkplaats</a:t>
          </a:r>
        </a:p>
      </dsp:txBody>
      <dsp:txXfrm>
        <a:off x="1116893" y="2682942"/>
        <a:ext cx="950256" cy="757082"/>
      </dsp:txXfrm>
    </dsp:sp>
    <dsp:sp modelId="{602D9153-0A9C-4EA5-8266-7B7EE2B9ADF2}">
      <dsp:nvSpPr>
        <dsp:cNvPr id="0" name=""/>
        <dsp:cNvSpPr/>
      </dsp:nvSpPr>
      <dsp:spPr>
        <a:xfrm>
          <a:off x="1093339" y="3545202"/>
          <a:ext cx="997364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Innovatieteams</a:t>
          </a:r>
        </a:p>
      </dsp:txBody>
      <dsp:txXfrm>
        <a:off x="1116893" y="3568756"/>
        <a:ext cx="950256" cy="757082"/>
      </dsp:txXfrm>
    </dsp:sp>
    <dsp:sp modelId="{FF1AFFDB-88B8-48A2-A703-F9EED2EE2CEF}">
      <dsp:nvSpPr>
        <dsp:cNvPr id="0" name=""/>
        <dsp:cNvSpPr/>
      </dsp:nvSpPr>
      <dsp:spPr>
        <a:xfrm>
          <a:off x="2174483" y="887759"/>
          <a:ext cx="997364" cy="80419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3 LLO</a:t>
          </a:r>
        </a:p>
      </dsp:txBody>
      <dsp:txXfrm>
        <a:off x="2198037" y="911313"/>
        <a:ext cx="950256" cy="757082"/>
      </dsp:txXfrm>
    </dsp:sp>
    <dsp:sp modelId="{3A69ABC5-273E-4AD0-A640-B3CD46C4664A}">
      <dsp:nvSpPr>
        <dsp:cNvPr id="0" name=""/>
        <dsp:cNvSpPr/>
      </dsp:nvSpPr>
      <dsp:spPr>
        <a:xfrm>
          <a:off x="3255626" y="887759"/>
          <a:ext cx="997364" cy="80419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4 Faciliterend</a:t>
          </a:r>
        </a:p>
      </dsp:txBody>
      <dsp:txXfrm>
        <a:off x="3279180" y="911313"/>
        <a:ext cx="950256" cy="757082"/>
      </dsp:txXfrm>
    </dsp:sp>
    <dsp:sp modelId="{94CB8BAC-1543-4D78-BF9C-7DB661443B49}">
      <dsp:nvSpPr>
        <dsp:cNvPr id="0" name=""/>
        <dsp:cNvSpPr/>
      </dsp:nvSpPr>
      <dsp:spPr>
        <a:xfrm>
          <a:off x="3255626" y="1773573"/>
          <a:ext cx="997364" cy="80419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Projectbureau</a:t>
          </a:r>
        </a:p>
      </dsp:txBody>
      <dsp:txXfrm>
        <a:off x="3279180" y="1797127"/>
        <a:ext cx="950256" cy="757082"/>
      </dsp:txXfrm>
    </dsp:sp>
    <dsp:sp modelId="{88872B00-C2FF-43FF-A8D0-4783FFC204A0}">
      <dsp:nvSpPr>
        <dsp:cNvPr id="0" name=""/>
        <dsp:cNvSpPr/>
      </dsp:nvSpPr>
      <dsp:spPr>
        <a:xfrm>
          <a:off x="3255626" y="2659388"/>
          <a:ext cx="997364" cy="80419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 Verkoopkantoor</a:t>
          </a:r>
        </a:p>
      </dsp:txBody>
      <dsp:txXfrm>
        <a:off x="3279180" y="2682942"/>
        <a:ext cx="950256" cy="757082"/>
      </dsp:txXfrm>
    </dsp:sp>
    <dsp:sp modelId="{BBFC4FB6-C9D6-4280-AF25-80587BF3C5DE}">
      <dsp:nvSpPr>
        <dsp:cNvPr id="0" name=""/>
        <dsp:cNvSpPr/>
      </dsp:nvSpPr>
      <dsp:spPr>
        <a:xfrm>
          <a:off x="3255626" y="3545202"/>
          <a:ext cx="997364" cy="80419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Laboratorium</a:t>
          </a:r>
        </a:p>
      </dsp:txBody>
      <dsp:txXfrm>
        <a:off x="3279180" y="3568756"/>
        <a:ext cx="950256" cy="757082"/>
      </dsp:txXfrm>
    </dsp:sp>
    <dsp:sp modelId="{258B194D-2333-4CA5-B574-3D729908D6DC}">
      <dsp:nvSpPr>
        <dsp:cNvPr id="0" name=""/>
        <dsp:cNvSpPr/>
      </dsp:nvSpPr>
      <dsp:spPr>
        <a:xfrm>
          <a:off x="4336770" y="887759"/>
          <a:ext cx="1289552" cy="80419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5 </a:t>
          </a:r>
          <a:r>
            <a:rPr lang="nl-NL" sz="1200" b="1" kern="1200" dirty="0" err="1"/>
            <a:t>Randvoorwaardelijk</a:t>
          </a:r>
          <a:endParaRPr lang="nl-NL" sz="1200" b="1" kern="1200" dirty="0"/>
        </a:p>
      </dsp:txBody>
      <dsp:txXfrm>
        <a:off x="4360324" y="911313"/>
        <a:ext cx="1242444" cy="757082"/>
      </dsp:txXfrm>
    </dsp:sp>
    <dsp:sp modelId="{03C4E424-55C4-4664-BAB2-9A2814587E21}">
      <dsp:nvSpPr>
        <dsp:cNvPr id="0" name=""/>
        <dsp:cNvSpPr/>
      </dsp:nvSpPr>
      <dsp:spPr>
        <a:xfrm>
          <a:off x="4482864" y="1773573"/>
          <a:ext cx="997364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Marketing-organisatie</a:t>
          </a:r>
          <a:endParaRPr lang="nl-NL" sz="1000" kern="1200" dirty="0"/>
        </a:p>
      </dsp:txBody>
      <dsp:txXfrm>
        <a:off x="4506418" y="1797127"/>
        <a:ext cx="950256" cy="757082"/>
      </dsp:txXfrm>
    </dsp:sp>
    <dsp:sp modelId="{CDFA0894-1B29-4A71-8FA6-26ABF4950B06}">
      <dsp:nvSpPr>
        <dsp:cNvPr id="0" name=""/>
        <dsp:cNvSpPr/>
      </dsp:nvSpPr>
      <dsp:spPr>
        <a:xfrm>
          <a:off x="4482864" y="2659388"/>
          <a:ext cx="997364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Loket</a:t>
          </a:r>
        </a:p>
      </dsp:txBody>
      <dsp:txXfrm>
        <a:off x="4506418" y="2682942"/>
        <a:ext cx="950256" cy="757082"/>
      </dsp:txXfrm>
    </dsp:sp>
    <dsp:sp modelId="{1190CA9E-2792-4768-8402-1D3469548DAC}">
      <dsp:nvSpPr>
        <dsp:cNvPr id="0" name=""/>
        <dsp:cNvSpPr/>
      </dsp:nvSpPr>
      <dsp:spPr>
        <a:xfrm>
          <a:off x="4482864" y="3545202"/>
          <a:ext cx="997364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Netwerk-organisatie</a:t>
          </a:r>
        </a:p>
      </dsp:txBody>
      <dsp:txXfrm>
        <a:off x="4506418" y="3568756"/>
        <a:ext cx="950256" cy="757082"/>
      </dsp:txXfrm>
    </dsp:sp>
    <dsp:sp modelId="{B1EB7F8F-1CA0-4484-B017-0DCDB55C3D7F}">
      <dsp:nvSpPr>
        <dsp:cNvPr id="0" name=""/>
        <dsp:cNvSpPr/>
      </dsp:nvSpPr>
      <dsp:spPr>
        <a:xfrm>
          <a:off x="5710102" y="887759"/>
          <a:ext cx="997364" cy="80419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6 Extra</a:t>
          </a:r>
        </a:p>
      </dsp:txBody>
      <dsp:txXfrm>
        <a:off x="5733656" y="911313"/>
        <a:ext cx="950256" cy="757082"/>
      </dsp:txXfrm>
    </dsp:sp>
    <dsp:sp modelId="{5856617C-5323-46CF-A5B1-C89457FB8A77}">
      <dsp:nvSpPr>
        <dsp:cNvPr id="0" name=""/>
        <dsp:cNvSpPr/>
      </dsp:nvSpPr>
      <dsp:spPr>
        <a:xfrm>
          <a:off x="5710102" y="1773573"/>
          <a:ext cx="997364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Inzet van studenten</a:t>
          </a:r>
        </a:p>
      </dsp:txBody>
      <dsp:txXfrm>
        <a:off x="5733656" y="1797127"/>
        <a:ext cx="950256" cy="757082"/>
      </dsp:txXfrm>
    </dsp:sp>
    <dsp:sp modelId="{7AD8381A-18DE-464E-B9E6-5FEC49D5BA21}">
      <dsp:nvSpPr>
        <dsp:cNvPr id="0" name=""/>
        <dsp:cNvSpPr/>
      </dsp:nvSpPr>
      <dsp:spPr>
        <a:xfrm>
          <a:off x="2182143" y="1798851"/>
          <a:ext cx="999315" cy="804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D0C6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Trainingshuis</a:t>
          </a:r>
        </a:p>
      </dsp:txBody>
      <dsp:txXfrm>
        <a:off x="2205697" y="1822405"/>
        <a:ext cx="952207" cy="757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AC17B-8B74-455C-B3E3-D1831A2D01CC}">
      <dsp:nvSpPr>
        <dsp:cNvPr id="0" name=""/>
        <dsp:cNvSpPr/>
      </dsp:nvSpPr>
      <dsp:spPr>
        <a:xfrm>
          <a:off x="1190386" y="126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Co-creator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Nieuwe doelgroepen naast onderwijs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Nieuwe producten in samenwerking met bedrijven</a:t>
          </a:r>
        </a:p>
      </dsp:txBody>
      <dsp:txXfrm>
        <a:off x="1190386" y="1261"/>
        <a:ext cx="2265742" cy="1359445"/>
      </dsp:txXfrm>
    </dsp:sp>
    <dsp:sp modelId="{04783C6E-5D75-4618-AC8A-3B61E17A1334}">
      <dsp:nvSpPr>
        <dsp:cNvPr id="0" name=""/>
        <dsp:cNvSpPr/>
      </dsp:nvSpPr>
      <dsp:spPr>
        <a:xfrm>
          <a:off x="3682703" y="126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Incubator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Zelfstandig gepositioneerd voor nieuwe markten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Volledig nieuwe producten voor de instelling</a:t>
          </a:r>
        </a:p>
      </dsp:txBody>
      <dsp:txXfrm>
        <a:off x="3682703" y="1261"/>
        <a:ext cx="2265742" cy="1359445"/>
      </dsp:txXfrm>
    </dsp:sp>
    <dsp:sp modelId="{39D1A827-8CF9-42FD-8EC8-4BCF041AC342}">
      <dsp:nvSpPr>
        <dsp:cNvPr id="0" name=""/>
        <dsp:cNvSpPr/>
      </dsp:nvSpPr>
      <dsp:spPr>
        <a:xfrm>
          <a:off x="1190386" y="158728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Transformator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Doelgroepen dicht op het onderwijs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Nadruk op vernieuwing onderwijs</a:t>
          </a:r>
        </a:p>
      </dsp:txBody>
      <dsp:txXfrm>
        <a:off x="1190386" y="1587281"/>
        <a:ext cx="2265742" cy="1359445"/>
      </dsp:txXfrm>
    </dsp:sp>
    <dsp:sp modelId="{E70C04CA-A1EF-44FB-A7FE-8C39767B54C9}">
      <dsp:nvSpPr>
        <dsp:cNvPr id="0" name=""/>
        <dsp:cNvSpPr/>
      </dsp:nvSpPr>
      <dsp:spPr>
        <a:xfrm>
          <a:off x="3682703" y="1587281"/>
          <a:ext cx="2265742" cy="1359445"/>
        </a:xfrm>
        <a:prstGeom prst="rect">
          <a:avLst/>
        </a:prstGeom>
        <a:solidFill>
          <a:srgbClr val="B2B2B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Facilitator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Zelfstandig gepositioneerd voor bestaande markt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Combinatie van onderwijs met andere diensten</a:t>
          </a:r>
        </a:p>
      </dsp:txBody>
      <dsp:txXfrm>
        <a:off x="3682703" y="1587281"/>
        <a:ext cx="2265742" cy="1359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D71A6-8DEF-4C9F-9DF3-71295882ACE3}">
      <dsp:nvSpPr>
        <dsp:cNvPr id="0" name=""/>
        <dsp:cNvSpPr/>
      </dsp:nvSpPr>
      <dsp:spPr>
        <a:xfrm>
          <a:off x="0" y="570765"/>
          <a:ext cx="4572000" cy="1828800"/>
        </a:xfrm>
        <a:prstGeom prst="leftRightRibbon">
          <a:avLst/>
        </a:prstGeom>
        <a:solidFill>
          <a:srgbClr val="E5006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1D8FF-3A30-4BA8-AF8B-6870B14F0EDC}">
      <dsp:nvSpPr>
        <dsp:cNvPr id="0" name=""/>
        <dsp:cNvSpPr/>
      </dsp:nvSpPr>
      <dsp:spPr>
        <a:xfrm>
          <a:off x="548640" y="890805"/>
          <a:ext cx="1508759" cy="8961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Buiten de scholen</a:t>
          </a:r>
        </a:p>
      </dsp:txBody>
      <dsp:txXfrm>
        <a:off x="548640" y="890805"/>
        <a:ext cx="1508759" cy="896112"/>
      </dsp:txXfrm>
    </dsp:sp>
    <dsp:sp modelId="{27BAA6F9-559E-475E-B908-32062414D9FF}">
      <dsp:nvSpPr>
        <dsp:cNvPr id="0" name=""/>
        <dsp:cNvSpPr/>
      </dsp:nvSpPr>
      <dsp:spPr>
        <a:xfrm>
          <a:off x="2286000" y="1183413"/>
          <a:ext cx="1783080" cy="8961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 de scholen</a:t>
          </a:r>
        </a:p>
      </dsp:txBody>
      <dsp:txXfrm>
        <a:off x="2286000" y="1183413"/>
        <a:ext cx="1783080" cy="896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D2DD8-C8E7-49EE-B06C-6F27A783FEB9}">
      <dsp:nvSpPr>
        <dsp:cNvPr id="0" name=""/>
        <dsp:cNvSpPr/>
      </dsp:nvSpPr>
      <dsp:spPr>
        <a:xfrm>
          <a:off x="-3001582" y="-462267"/>
          <a:ext cx="3580739" cy="3580739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6350" cap="flat" cmpd="sng" algn="ctr">
          <a:solidFill>
            <a:srgbClr val="E32D9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3F98B-29C5-4BEE-B087-640866E1D802}">
      <dsp:nvSpPr>
        <dsp:cNvPr id="0" name=""/>
        <dsp:cNvSpPr/>
      </dsp:nvSpPr>
      <dsp:spPr>
        <a:xfrm>
          <a:off x="188841" y="120751"/>
          <a:ext cx="3283406" cy="241395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60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Onderwijsvernieuwing</a:t>
          </a:r>
        </a:p>
      </dsp:txBody>
      <dsp:txXfrm>
        <a:off x="188841" y="120751"/>
        <a:ext cx="3283406" cy="241395"/>
      </dsp:txXfrm>
    </dsp:sp>
    <dsp:sp modelId="{83F65822-0DFF-47B9-86B8-55391FF20DA3}">
      <dsp:nvSpPr>
        <dsp:cNvPr id="0" name=""/>
        <dsp:cNvSpPr/>
      </dsp:nvSpPr>
      <dsp:spPr>
        <a:xfrm>
          <a:off x="37968" y="90576"/>
          <a:ext cx="301744" cy="30174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7CE3B-E437-4957-9228-3AFC2D0255DD}">
      <dsp:nvSpPr>
        <dsp:cNvPr id="0" name=""/>
        <dsp:cNvSpPr/>
      </dsp:nvSpPr>
      <dsp:spPr>
        <a:xfrm>
          <a:off x="407446" y="483057"/>
          <a:ext cx="3064801" cy="241395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60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Excellentieonderwijs</a:t>
          </a:r>
        </a:p>
      </dsp:txBody>
      <dsp:txXfrm>
        <a:off x="407446" y="483057"/>
        <a:ext cx="3064801" cy="241395"/>
      </dsp:txXfrm>
    </dsp:sp>
    <dsp:sp modelId="{7B8D094B-AC76-433D-9437-25D192B940F1}">
      <dsp:nvSpPr>
        <dsp:cNvPr id="0" name=""/>
        <dsp:cNvSpPr/>
      </dsp:nvSpPr>
      <dsp:spPr>
        <a:xfrm>
          <a:off x="256574" y="452882"/>
          <a:ext cx="301744" cy="30174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D833C-DD65-407F-95ED-09D3201FAC80}">
      <dsp:nvSpPr>
        <dsp:cNvPr id="0" name=""/>
        <dsp:cNvSpPr/>
      </dsp:nvSpPr>
      <dsp:spPr>
        <a:xfrm>
          <a:off x="527241" y="845098"/>
          <a:ext cx="2945006" cy="241395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60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(Maatwerk)cursussen</a:t>
          </a:r>
        </a:p>
      </dsp:txBody>
      <dsp:txXfrm>
        <a:off x="527241" y="845098"/>
        <a:ext cx="2945006" cy="241395"/>
      </dsp:txXfrm>
    </dsp:sp>
    <dsp:sp modelId="{E642F46C-5B5D-4114-A607-5054525086B2}">
      <dsp:nvSpPr>
        <dsp:cNvPr id="0" name=""/>
        <dsp:cNvSpPr/>
      </dsp:nvSpPr>
      <dsp:spPr>
        <a:xfrm>
          <a:off x="376369" y="814923"/>
          <a:ext cx="301744" cy="30174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25874-381F-4C37-AA2B-391EEC42D5FE}">
      <dsp:nvSpPr>
        <dsp:cNvPr id="0" name=""/>
        <dsp:cNvSpPr/>
      </dsp:nvSpPr>
      <dsp:spPr>
        <a:xfrm>
          <a:off x="565491" y="1207404"/>
          <a:ext cx="2906757" cy="241395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60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Ontwikkelopdrachten</a:t>
          </a:r>
        </a:p>
      </dsp:txBody>
      <dsp:txXfrm>
        <a:off x="565491" y="1207404"/>
        <a:ext cx="2906757" cy="241395"/>
      </dsp:txXfrm>
    </dsp:sp>
    <dsp:sp modelId="{6DB5E39A-DC26-45DF-A280-F3DE94C43954}">
      <dsp:nvSpPr>
        <dsp:cNvPr id="0" name=""/>
        <dsp:cNvSpPr/>
      </dsp:nvSpPr>
      <dsp:spPr>
        <a:xfrm>
          <a:off x="414618" y="1177230"/>
          <a:ext cx="301744" cy="30174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4E941-3EC1-4C96-B896-C914A6D2FBC1}">
      <dsp:nvSpPr>
        <dsp:cNvPr id="0" name=""/>
        <dsp:cNvSpPr/>
      </dsp:nvSpPr>
      <dsp:spPr>
        <a:xfrm>
          <a:off x="527241" y="1569710"/>
          <a:ext cx="2945006" cy="241395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60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Onderzoeksopdrachten</a:t>
          </a:r>
        </a:p>
      </dsp:txBody>
      <dsp:txXfrm>
        <a:off x="527241" y="1569710"/>
        <a:ext cx="2945006" cy="241395"/>
      </dsp:txXfrm>
    </dsp:sp>
    <dsp:sp modelId="{9039A38D-1CE4-43EB-95A5-099B699F803E}">
      <dsp:nvSpPr>
        <dsp:cNvPr id="0" name=""/>
        <dsp:cNvSpPr/>
      </dsp:nvSpPr>
      <dsp:spPr>
        <a:xfrm>
          <a:off x="376369" y="1539536"/>
          <a:ext cx="301744" cy="30174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2B523-CA46-4A82-8157-0E8E76C5B588}">
      <dsp:nvSpPr>
        <dsp:cNvPr id="0" name=""/>
        <dsp:cNvSpPr/>
      </dsp:nvSpPr>
      <dsp:spPr>
        <a:xfrm>
          <a:off x="407446" y="1931751"/>
          <a:ext cx="3064801" cy="241395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60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Faciliteiten</a:t>
          </a:r>
        </a:p>
      </dsp:txBody>
      <dsp:txXfrm>
        <a:off x="407446" y="1931751"/>
        <a:ext cx="3064801" cy="241395"/>
      </dsp:txXfrm>
    </dsp:sp>
    <dsp:sp modelId="{19DA28B4-DEFD-4EE9-A325-B889B403DBBA}">
      <dsp:nvSpPr>
        <dsp:cNvPr id="0" name=""/>
        <dsp:cNvSpPr/>
      </dsp:nvSpPr>
      <dsp:spPr>
        <a:xfrm>
          <a:off x="256574" y="1901577"/>
          <a:ext cx="301744" cy="30174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74D89-23DC-4095-96A8-16E38B739986}">
      <dsp:nvSpPr>
        <dsp:cNvPr id="0" name=""/>
        <dsp:cNvSpPr/>
      </dsp:nvSpPr>
      <dsp:spPr>
        <a:xfrm>
          <a:off x="188841" y="2294058"/>
          <a:ext cx="3283406" cy="241395"/>
        </a:xfrm>
        <a:prstGeom prst="rect">
          <a:avLst/>
        </a:prstGeom>
        <a:gradFill rotWithShape="0">
          <a:gsLst>
            <a:gs pos="0">
              <a:srgbClr val="E32D9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2D9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2D9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608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Evenementen</a:t>
          </a:r>
        </a:p>
      </dsp:txBody>
      <dsp:txXfrm>
        <a:off x="188841" y="2294058"/>
        <a:ext cx="3283406" cy="241395"/>
      </dsp:txXfrm>
    </dsp:sp>
    <dsp:sp modelId="{C279BBEB-ADD8-4DB6-B308-0694102F132A}">
      <dsp:nvSpPr>
        <dsp:cNvPr id="0" name=""/>
        <dsp:cNvSpPr/>
      </dsp:nvSpPr>
      <dsp:spPr>
        <a:xfrm>
          <a:off x="37968" y="2263883"/>
          <a:ext cx="301744" cy="30174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E32D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A745B-5F04-450A-AC5C-FDEAB6BE58AE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AD7EA-9A5E-4CB5-954C-9DE66545FB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9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0774-757B-4C15-A2D8-028D5A9FE10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69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termen van realisatie: nadruk op transformator; enkele facilitator (bijvoorbeeld </a:t>
            </a:r>
            <a:r>
              <a:rPr lang="nl-NL" dirty="0" err="1"/>
              <a:t>TechWise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In de plannen komen kenmerken van co-</a:t>
            </a:r>
            <a:r>
              <a:rPr lang="nl-NL" dirty="0" err="1"/>
              <a:t>creator</a:t>
            </a:r>
            <a:r>
              <a:rPr lang="nl-NL" dirty="0"/>
              <a:t> ook voor, daar waar het gaat om innovatieve dienstverlening en leven lang leren. Maar in de praktijk is dat veelal nog een ontwikkelpunt.</a:t>
            </a:r>
          </a:p>
          <a:p>
            <a:endParaRPr lang="nl-NL" dirty="0"/>
          </a:p>
          <a:p>
            <a:r>
              <a:rPr lang="nl-NL" dirty="0"/>
              <a:t>Turven??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D7EA-9A5E-4CB5-954C-9DE66545F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6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Buiten de scholen:</a:t>
            </a:r>
          </a:p>
          <a:p>
            <a:pPr marL="171450" indent="-171450">
              <a:buFontTx/>
              <a:buChar char="-"/>
            </a:pPr>
            <a:r>
              <a:rPr lang="nl-NL" dirty="0" err="1"/>
              <a:t>TechWise</a:t>
            </a:r>
            <a:r>
              <a:rPr lang="nl-NL" dirty="0"/>
              <a:t> Twente</a:t>
            </a:r>
          </a:p>
          <a:p>
            <a:pPr marL="171450" indent="-171450">
              <a:buFontTx/>
              <a:buChar char="-"/>
            </a:pPr>
            <a:r>
              <a:rPr lang="nl-NL" dirty="0"/>
              <a:t>RCT2020 (??)</a:t>
            </a:r>
          </a:p>
          <a:p>
            <a:pPr marL="171450" indent="-171450">
              <a:buFontTx/>
              <a:buChar char="-"/>
            </a:pPr>
            <a:r>
              <a:rPr lang="nl-NL" dirty="0"/>
              <a:t>HTC Delft</a:t>
            </a:r>
          </a:p>
          <a:p>
            <a:pPr marL="171450" indent="-171450">
              <a:buFontTx/>
              <a:buChar char="-"/>
            </a:pPr>
            <a:r>
              <a:rPr lang="nl-NL" dirty="0"/>
              <a:t>Engineering </a:t>
            </a:r>
            <a:r>
              <a:rPr lang="nl-NL" dirty="0" err="1"/>
              <a:t>for</a:t>
            </a:r>
            <a:r>
              <a:rPr lang="nl-NL" dirty="0"/>
              <a:t> Society</a:t>
            </a:r>
          </a:p>
          <a:p>
            <a:pPr marL="171450" indent="-171450">
              <a:buFontTx/>
              <a:buChar char="-"/>
            </a:pPr>
            <a:r>
              <a:rPr lang="nl-NL" dirty="0" err="1"/>
              <a:t>CIVci</a:t>
            </a:r>
            <a:r>
              <a:rPr lang="nl-NL" dirty="0"/>
              <a:t> 2.0</a:t>
            </a:r>
          </a:p>
          <a:p>
            <a:pPr marL="171450" indent="-171450">
              <a:buFontTx/>
              <a:buChar char="-"/>
            </a:pPr>
            <a:r>
              <a:rPr lang="nl-NL" dirty="0"/>
              <a:t>House of </a:t>
            </a:r>
            <a:r>
              <a:rPr lang="nl-NL" dirty="0" err="1"/>
              <a:t>Logistics</a:t>
            </a:r>
            <a:r>
              <a:rPr lang="nl-NL" dirty="0"/>
              <a:t> (??)</a:t>
            </a:r>
            <a:endParaRPr lang="nl-NL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Centrum voor Restauratietechniek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  <a:p>
            <a:pPr marL="0" indent="0">
              <a:buFontTx/>
              <a:buNone/>
            </a:pPr>
            <a:r>
              <a:rPr lang="nl-NL" b="1" dirty="0"/>
              <a:t>Binnen de scholen:</a:t>
            </a:r>
          </a:p>
          <a:p>
            <a:pPr marL="171450" indent="-171450">
              <a:buFontTx/>
              <a:buChar char="-"/>
            </a:pPr>
            <a:r>
              <a:rPr lang="nl-NL" dirty="0"/>
              <a:t>FPTC (??)</a:t>
            </a:r>
          </a:p>
          <a:p>
            <a:pPr marL="171450" indent="-171450">
              <a:buFontTx/>
              <a:buChar char="-"/>
            </a:pPr>
            <a:r>
              <a:rPr lang="nl-NL" dirty="0"/>
              <a:t>Masterplan MEI Zuid-Holland</a:t>
            </a:r>
          </a:p>
          <a:p>
            <a:pPr marL="171450" indent="-171450">
              <a:buFontTx/>
              <a:buChar char="-"/>
            </a:pPr>
            <a:r>
              <a:rPr lang="nl-NL" dirty="0"/>
              <a:t>PPS </a:t>
            </a:r>
            <a:r>
              <a:rPr lang="nl-NL" dirty="0" err="1"/>
              <a:t>Aerospace</a:t>
            </a:r>
            <a:r>
              <a:rPr lang="nl-NL" dirty="0"/>
              <a:t> Maintenance</a:t>
            </a:r>
          </a:p>
          <a:p>
            <a:pPr marL="171450" indent="-171450">
              <a:buFontTx/>
              <a:buChar char="-"/>
            </a:pPr>
            <a:r>
              <a:rPr lang="nl-NL" dirty="0"/>
              <a:t>Zorgboulevard Roosendaal</a:t>
            </a:r>
          </a:p>
          <a:p>
            <a:pPr marL="171450" indent="-171450">
              <a:buFontTx/>
              <a:buChar char="-"/>
            </a:pPr>
            <a:r>
              <a:rPr lang="nl-NL" dirty="0"/>
              <a:t>Techport MBO</a:t>
            </a:r>
          </a:p>
          <a:p>
            <a:pPr marL="171450" indent="-171450">
              <a:buFontTx/>
              <a:buChar char="-"/>
            </a:pPr>
            <a:r>
              <a:rPr lang="nl-NL" dirty="0" err="1"/>
              <a:t>Greentech</a:t>
            </a:r>
            <a:r>
              <a:rPr lang="nl-NL" dirty="0"/>
              <a:t> NHN</a:t>
            </a:r>
          </a:p>
          <a:p>
            <a:pPr marL="171450" indent="-1714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LAMB</a:t>
            </a:r>
          </a:p>
          <a:p>
            <a:pPr marL="171450" indent="-1714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DC Tech</a:t>
            </a:r>
          </a:p>
          <a:p>
            <a:pPr marL="171450" indent="-171450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VMT (??)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D7EA-9A5E-4CB5-954C-9DE66545FB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7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D7EA-9A5E-4CB5-954C-9DE66545FB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5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Discussie over wat er waarom doorgaat?</a:t>
            </a:r>
          </a:p>
          <a:p>
            <a:r>
              <a:rPr lang="nl-NL" dirty="0"/>
              <a:t>Is dit wat de regeling heeft beoogd?</a:t>
            </a:r>
          </a:p>
          <a:p>
            <a:r>
              <a:rPr lang="nl-NL" dirty="0"/>
              <a:t>Zou wel discussie aan willen gaan.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D7EA-9A5E-4CB5-954C-9DE66545FB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80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D7EA-9A5E-4CB5-954C-9DE66545FB8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1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3.pd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30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42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74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800694" y="1558925"/>
            <a:ext cx="5376115" cy="2890838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E50064"/>
              </a:buClr>
              <a:buFont typeface="Lucida Grande"/>
              <a:buChar char="►"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z="1200" dirty="0"/>
              <a:t>Item 1 met een uitleg</a:t>
            </a:r>
          </a:p>
          <a:p>
            <a:pPr lvl="0"/>
            <a:r>
              <a:rPr lang="nl-NL" sz="1200" dirty="0"/>
              <a:t>Item 2 met een uitleg</a:t>
            </a:r>
          </a:p>
          <a:p>
            <a:pPr lvl="0"/>
            <a:r>
              <a:rPr lang="nl-NL" sz="1200" dirty="0"/>
              <a:t>Item 3 met een uitleg</a:t>
            </a:r>
          </a:p>
          <a:p>
            <a:pPr lvl="0"/>
            <a:r>
              <a:rPr lang="nl-NL" sz="1200" dirty="0"/>
              <a:t>Item 4 met een uitleg</a:t>
            </a:r>
          </a:p>
          <a:p>
            <a:pPr lvl="0"/>
            <a:r>
              <a:rPr lang="nl-NL" sz="1200" dirty="0"/>
              <a:t>Item 5 met een uitleg</a:t>
            </a:r>
          </a:p>
          <a:p>
            <a:pPr lvl="0"/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1801158" y="385886"/>
            <a:ext cx="5375652" cy="414215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>
                <a:latin typeface="Calibri (Koppen)"/>
                <a:cs typeface="Calibri (Koppen)"/>
              </a:defRPr>
            </a:lvl1pPr>
          </a:lstStyle>
          <a:p>
            <a:r>
              <a:rPr lang="nl-NL" dirty="0"/>
              <a:t>Hier staat een kop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1" name="Tijdelijke aanduiding voor inhoud 13"/>
          <p:cNvSpPr>
            <a:spLocks noGrp="1"/>
          </p:cNvSpPr>
          <p:nvPr>
            <p:ph sz="quarter" idx="11" hasCustomPrompt="1"/>
          </p:nvPr>
        </p:nvSpPr>
        <p:spPr>
          <a:xfrm>
            <a:off x="1801158" y="715844"/>
            <a:ext cx="5375652" cy="399194"/>
          </a:xfrm>
          <a:prstGeom prst="rect">
            <a:avLst/>
          </a:prstGeom>
        </p:spPr>
        <p:txBody>
          <a:bodyPr vert="horz"/>
          <a:lstStyle>
            <a:lvl1pPr marL="0" marR="0" indent="0" algn="l" defTabSz="342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(Koppen)"/>
                <a:cs typeface="Calibri (Koppen)"/>
              </a:defRPr>
            </a:lvl1pPr>
          </a:lstStyle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Hier staat een subkop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(Koppen)"/>
              <a:ea typeface="+mj-ea"/>
              <a:cs typeface="Calibri (Koppen)"/>
            </a:endParaRPr>
          </a:p>
        </p:txBody>
      </p:sp>
    </p:spTree>
    <p:extLst>
      <p:ext uri="{BB962C8B-B14F-4D97-AF65-F5344CB8AC3E}">
        <p14:creationId xmlns:p14="http://schemas.microsoft.com/office/powerpoint/2010/main" val="41220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1800694" y="1409700"/>
            <a:ext cx="5375881" cy="4059238"/>
          </a:xfrm>
          <a:prstGeom prst="rect">
            <a:avLst/>
          </a:prstGeom>
        </p:spPr>
        <p:txBody>
          <a:bodyPr vert="horz"/>
          <a:lstStyle/>
          <a:p>
            <a:endParaRPr lang="nl-NL"/>
          </a:p>
        </p:txBody>
      </p:sp>
      <p:sp>
        <p:nvSpPr>
          <p:cNvPr id="27" name="Titel 9"/>
          <p:cNvSpPr>
            <a:spLocks noGrp="1"/>
          </p:cNvSpPr>
          <p:nvPr>
            <p:ph type="title" hasCustomPrompt="1"/>
          </p:nvPr>
        </p:nvSpPr>
        <p:spPr>
          <a:xfrm>
            <a:off x="1801158" y="385886"/>
            <a:ext cx="5375652" cy="414215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>
                <a:latin typeface="Calibri (Koppen)"/>
                <a:cs typeface="Calibri (Koppen)"/>
              </a:defRPr>
            </a:lvl1pPr>
          </a:lstStyle>
          <a:p>
            <a:r>
              <a:rPr lang="nl-NL" dirty="0"/>
              <a:t>Hier staat een kop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28" name="Tijdelijke aanduiding voor inhoud 13"/>
          <p:cNvSpPr>
            <a:spLocks noGrp="1"/>
          </p:cNvSpPr>
          <p:nvPr>
            <p:ph sz="quarter" idx="11" hasCustomPrompt="1"/>
          </p:nvPr>
        </p:nvSpPr>
        <p:spPr>
          <a:xfrm>
            <a:off x="1801158" y="715844"/>
            <a:ext cx="5375652" cy="399194"/>
          </a:xfrm>
          <a:prstGeom prst="rect">
            <a:avLst/>
          </a:prstGeom>
        </p:spPr>
        <p:txBody>
          <a:bodyPr vert="horz"/>
          <a:lstStyle>
            <a:lvl1pPr marL="0" marR="0" indent="0" algn="l" defTabSz="342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(Koppen)"/>
                <a:cs typeface="Calibri (Koppen)"/>
              </a:defRPr>
            </a:lvl1pPr>
          </a:lstStyle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Hier staat een subkop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(Koppen)"/>
              <a:ea typeface="+mj-ea"/>
              <a:cs typeface="Calibri (Koppen)"/>
            </a:endParaRPr>
          </a:p>
        </p:txBody>
      </p:sp>
    </p:spTree>
    <p:extLst>
      <p:ext uri="{BB962C8B-B14F-4D97-AF65-F5344CB8AC3E}">
        <p14:creationId xmlns:p14="http://schemas.microsoft.com/office/powerpoint/2010/main" val="410807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media 8"/>
          <p:cNvSpPr>
            <a:spLocks noGrp="1"/>
          </p:cNvSpPr>
          <p:nvPr>
            <p:ph type="media" sz="quarter" idx="13"/>
          </p:nvPr>
        </p:nvSpPr>
        <p:spPr>
          <a:xfrm>
            <a:off x="1800694" y="1409700"/>
            <a:ext cx="5375881" cy="4059238"/>
          </a:xfrm>
          <a:prstGeom prst="rect">
            <a:avLst/>
          </a:prstGeom>
        </p:spPr>
        <p:txBody>
          <a:bodyPr vert="horz"/>
          <a:lstStyle/>
          <a:p>
            <a:endParaRPr lang="nl-NL"/>
          </a:p>
        </p:txBody>
      </p:sp>
      <p:sp>
        <p:nvSpPr>
          <p:cNvPr id="15" name="Titel 9"/>
          <p:cNvSpPr>
            <a:spLocks noGrp="1"/>
          </p:cNvSpPr>
          <p:nvPr>
            <p:ph type="title" hasCustomPrompt="1"/>
          </p:nvPr>
        </p:nvSpPr>
        <p:spPr>
          <a:xfrm>
            <a:off x="1801158" y="385886"/>
            <a:ext cx="5375652" cy="414215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>
                <a:latin typeface="Calibri (Koppen)"/>
                <a:cs typeface="Calibri (Koppen)"/>
              </a:defRPr>
            </a:lvl1pPr>
          </a:lstStyle>
          <a:p>
            <a:r>
              <a:rPr lang="nl-NL" dirty="0"/>
              <a:t>Hier staat een kop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6" name="Tijdelijke aanduiding voor inhoud 13"/>
          <p:cNvSpPr>
            <a:spLocks noGrp="1"/>
          </p:cNvSpPr>
          <p:nvPr>
            <p:ph sz="quarter" idx="11" hasCustomPrompt="1"/>
          </p:nvPr>
        </p:nvSpPr>
        <p:spPr>
          <a:xfrm>
            <a:off x="1801158" y="715844"/>
            <a:ext cx="5375652" cy="399194"/>
          </a:xfrm>
          <a:prstGeom prst="rect">
            <a:avLst/>
          </a:prstGeom>
        </p:spPr>
        <p:txBody>
          <a:bodyPr vert="horz"/>
          <a:lstStyle>
            <a:lvl1pPr marL="0" marR="0" indent="0" algn="l" defTabSz="342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(Koppen)"/>
                <a:cs typeface="Calibri (Koppen)"/>
              </a:defRPr>
            </a:lvl1pPr>
          </a:lstStyle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Hier staat een subkop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(Koppen)"/>
              <a:ea typeface="+mj-ea"/>
              <a:cs typeface="Calibri (Koppen)"/>
            </a:endParaRPr>
          </a:p>
        </p:txBody>
      </p:sp>
    </p:spTree>
    <p:extLst>
      <p:ext uri="{BB962C8B-B14F-4D97-AF65-F5344CB8AC3E}">
        <p14:creationId xmlns:p14="http://schemas.microsoft.com/office/powerpoint/2010/main" val="185074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9"/>
          <p:cNvSpPr>
            <a:spLocks noGrp="1"/>
          </p:cNvSpPr>
          <p:nvPr>
            <p:ph type="title" hasCustomPrompt="1"/>
          </p:nvPr>
        </p:nvSpPr>
        <p:spPr>
          <a:xfrm>
            <a:off x="1801158" y="385886"/>
            <a:ext cx="5375652" cy="414215"/>
          </a:xfrm>
          <a:prstGeom prst="rect">
            <a:avLst/>
          </a:prstGeom>
        </p:spPr>
        <p:txBody>
          <a:bodyPr vert="horz"/>
          <a:lstStyle>
            <a:lvl1pPr algn="l">
              <a:defRPr sz="1800" b="1" cap="all">
                <a:latin typeface="Calibri (Koppen)"/>
                <a:cs typeface="Calibri (Koppen)"/>
              </a:defRPr>
            </a:lvl1pPr>
          </a:lstStyle>
          <a:p>
            <a:r>
              <a:rPr lang="nl-NL" dirty="0"/>
              <a:t>Hier staat een kop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13"/>
          <p:cNvSpPr>
            <a:spLocks noGrp="1"/>
          </p:cNvSpPr>
          <p:nvPr>
            <p:ph sz="quarter" idx="11" hasCustomPrompt="1"/>
          </p:nvPr>
        </p:nvSpPr>
        <p:spPr>
          <a:xfrm>
            <a:off x="1801158" y="715844"/>
            <a:ext cx="5375652" cy="399194"/>
          </a:xfrm>
          <a:prstGeom prst="rect">
            <a:avLst/>
          </a:prstGeom>
        </p:spPr>
        <p:txBody>
          <a:bodyPr vert="horz"/>
          <a:lstStyle>
            <a:lvl1pPr marL="0" marR="0" indent="0" algn="l" defTabSz="342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(Koppen)"/>
                <a:cs typeface="Calibri (Koppen)"/>
              </a:defRPr>
            </a:lvl1pPr>
          </a:lstStyle>
          <a:p>
            <a:pPr marL="0" marR="0" lvl="0" indent="0" algn="l" defTabSz="342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Hier staat een subkop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(Koppen)"/>
              <a:ea typeface="+mj-ea"/>
              <a:cs typeface="Calibri (Koppen)"/>
            </a:endParaRPr>
          </a:p>
        </p:txBody>
      </p:sp>
    </p:spTree>
    <p:extLst>
      <p:ext uri="{BB962C8B-B14F-4D97-AF65-F5344CB8AC3E}">
        <p14:creationId xmlns:p14="http://schemas.microsoft.com/office/powerpoint/2010/main" val="234133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46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24208" y="4832350"/>
            <a:ext cx="895583" cy="158750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950" y="1155700"/>
            <a:ext cx="7926864" cy="1816100"/>
          </a:xfrm>
          <a:prstGeom prst="rect">
            <a:avLst/>
          </a:prstGeom>
        </p:spPr>
        <p:txBody>
          <a:bodyPr vert="horz" anchor="b" anchorCtr="0"/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4201" b="1" cap="all" baseline="0">
                <a:solidFill>
                  <a:srgbClr val="FFFFFF"/>
                </a:solidFill>
                <a:latin typeface="Calibri (Hoofdtekst)"/>
                <a:cs typeface="Calibri (Hoofdtekst)"/>
              </a:defRPr>
            </a:lvl1pPr>
          </a:lstStyle>
          <a:p>
            <a:pPr lvl="0"/>
            <a:r>
              <a:rPr lang="nl-NL" dirty="0"/>
              <a:t>Aanspannen en richten.</a:t>
            </a:r>
          </a:p>
          <a:p>
            <a:pPr lvl="0"/>
            <a:r>
              <a:rPr lang="nl-NL" dirty="0"/>
              <a:t>Wij zijn katapult.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66658" y="3352800"/>
            <a:ext cx="3010684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1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21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54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268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577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51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460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858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995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797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80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569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74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15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30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57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37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7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44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9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df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6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969399" y="6002450"/>
            <a:ext cx="895583" cy="609600"/>
          </a:xfrm>
          <a:prstGeom prst="rect">
            <a:avLst/>
          </a:prstGeom>
        </p:spPr>
      </p:pic>
      <p:sp>
        <p:nvSpPr>
          <p:cNvPr id="10" name="Tekstvak 9"/>
          <p:cNvSpPr txBox="1"/>
          <p:nvPr userDrawn="1"/>
        </p:nvSpPr>
        <p:spPr>
          <a:xfrm>
            <a:off x="287063" y="6294370"/>
            <a:ext cx="1688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CCF5F1-8B5B-D645-BD3B-87268E5A8BC6}" type="slidenum">
              <a:rPr lang="nl-NL" sz="900" smtClean="0">
                <a:solidFill>
                  <a:srgbClr val="E50064"/>
                </a:solidFill>
              </a:rPr>
              <a:pPr/>
              <a:t>‹nr.›</a:t>
            </a:fld>
            <a:endParaRPr lang="nl-NL" sz="900" dirty="0">
              <a:solidFill>
                <a:srgbClr val="E5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9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6" r:id="rId5"/>
  </p:sldLayoutIdLst>
  <p:hf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00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40804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342991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C8E59-7F91-4ADD-8684-896F94CC093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0216-8CF6-4915-8B9F-4B25573A49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48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tekst 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</a:rPr>
              <a:t>Toekomstplannen PPS</a:t>
            </a:r>
            <a:br>
              <a:rPr lang="nl-NL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nl-NL" sz="4400" dirty="0">
                <a:solidFill>
                  <a:schemeClr val="bg1"/>
                </a:solidFill>
                <a:latin typeface="Calibri" panose="020F0502020204030204" pitchFamily="34" charset="0"/>
              </a:rPr>
              <a:t>RIF-initiatieven start 2014</a:t>
            </a:r>
            <a:endParaRPr lang="nl-NL" dirty="0">
              <a:latin typeface="Nunito" panose="02000503000000000000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3EC682-889F-4B77-BFEA-292CEE90E60E}"/>
              </a:ext>
            </a:extLst>
          </p:cNvPr>
          <p:cNvSpPr txBox="1">
            <a:spLocks/>
          </p:cNvSpPr>
          <p:nvPr/>
        </p:nvSpPr>
        <p:spPr>
          <a:xfrm>
            <a:off x="1143000" y="323024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b="1" dirty="0">
                <a:solidFill>
                  <a:schemeClr val="bg1"/>
                </a:solidFill>
                <a:latin typeface="Calibri" panose="020F0502020204030204" pitchFamily="34" charset="0"/>
              </a:rPr>
              <a:t>Verduurzamingsbijeenkomst</a:t>
            </a:r>
          </a:p>
          <a:p>
            <a:pPr marL="0" indent="0" algn="ctr">
              <a:buNone/>
            </a:pPr>
            <a:r>
              <a:rPr lang="nl-NL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Vrijdag 19 januari 2018</a:t>
            </a:r>
            <a:endParaRPr lang="nl-N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6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Inhoudelijke focus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30BC1085-78D8-402D-8877-AB5AD5370C85}"/>
              </a:ext>
            </a:extLst>
          </p:cNvPr>
          <p:cNvGraphicFramePr>
            <a:graphicFrameLocks/>
          </p:cNvGraphicFramePr>
          <p:nvPr/>
        </p:nvGraphicFramePr>
        <p:xfrm>
          <a:off x="1835943" y="1704975"/>
          <a:ext cx="5472113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307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Hoofdcategorieën verdienmodellen</a:t>
            </a:r>
            <a:endParaRPr lang="nl-NL" dirty="0"/>
          </a:p>
        </p:txBody>
      </p:sp>
      <p:graphicFrame>
        <p:nvGraphicFramePr>
          <p:cNvPr id="6" name="Tijdelijke aanduiding voor inhoud 8">
            <a:extLst>
              <a:ext uri="{FF2B5EF4-FFF2-40B4-BE49-F238E27FC236}">
                <a16:creationId xmlns:a16="http://schemas.microsoft.com/office/drawing/2014/main" id="{9C258AB7-DA51-44C1-8CF1-B7E15A8CD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819841"/>
              </p:ext>
            </p:extLst>
          </p:nvPr>
        </p:nvGraphicFramePr>
        <p:xfrm>
          <a:off x="825300" y="142487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07F7A49F-D02F-4BDC-A1B3-184E64DD8BF7}"/>
              </a:ext>
            </a:extLst>
          </p:cNvPr>
          <p:cNvSpPr txBox="1">
            <a:spLocks/>
          </p:cNvSpPr>
          <p:nvPr/>
        </p:nvSpPr>
        <p:spPr>
          <a:xfrm>
            <a:off x="432000" y="860861"/>
            <a:ext cx="8280000" cy="433387"/>
          </a:xfrm>
          <a:prstGeom prst="rect">
            <a:avLst/>
          </a:prstGeom>
        </p:spPr>
        <p:txBody>
          <a:bodyPr/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/>
              <a:t>Welke verdienmodellen worden door </a:t>
            </a:r>
            <a:r>
              <a:rPr lang="nl-NL" sz="1600" dirty="0" err="1"/>
              <a:t>PPS’en</a:t>
            </a:r>
            <a:r>
              <a:rPr lang="nl-NL" sz="1600" dirty="0"/>
              <a:t> gekozen? Is een bepaalde typologie zichtbaar?</a:t>
            </a:r>
          </a:p>
        </p:txBody>
      </p:sp>
    </p:spTree>
    <p:extLst>
      <p:ext uri="{BB962C8B-B14F-4D97-AF65-F5344CB8AC3E}">
        <p14:creationId xmlns:p14="http://schemas.microsoft.com/office/powerpoint/2010/main" val="265433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1157" y="385886"/>
            <a:ext cx="6237523" cy="414215"/>
          </a:xfrm>
        </p:spPr>
        <p:txBody>
          <a:bodyPr/>
          <a:lstStyle/>
          <a:p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Variatie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 in PPS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DF4692-33BA-46B3-96DE-F38534B83954}"/>
              </a:ext>
            </a:extLst>
          </p:cNvPr>
          <p:cNvSpPr/>
          <p:nvPr/>
        </p:nvSpPr>
        <p:spPr>
          <a:xfrm>
            <a:off x="2286000" y="2057086"/>
            <a:ext cx="6124470" cy="378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2100" dirty="0">
                <a:solidFill>
                  <a:prstClr val="black"/>
                </a:solidFill>
              </a:rPr>
              <a:t>Resultaten zijn een resultante van keuzes voor doelen, strategie, organisatie en begroting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nl-NL" sz="2100" dirty="0">
              <a:solidFill>
                <a:prstClr val="black"/>
              </a:solidFill>
            </a:endParaRP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prstClr val="black"/>
                </a:solidFill>
              </a:rPr>
              <a:t>Vier typen PPS</a:t>
            </a:r>
            <a:r>
              <a:rPr lang="nl-NL" sz="2000" dirty="0"/>
              <a:t>: transformator, facilitator, co-</a:t>
            </a:r>
            <a:r>
              <a:rPr lang="nl-NL" sz="2000" dirty="0" err="1"/>
              <a:t>creator</a:t>
            </a:r>
            <a:r>
              <a:rPr lang="nl-NL" sz="2000" dirty="0"/>
              <a:t> of incubator. 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nl-NL" sz="2000" dirty="0">
              <a:solidFill>
                <a:prstClr val="black"/>
              </a:solidFill>
            </a:endParaRP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000" dirty="0"/>
              <a:t>De vier typen verschillen in termen van autonomie en focus op onderwijs of nieuwe dienstverlening. 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nl-NL" sz="2000" dirty="0">
              <a:solidFill>
                <a:prstClr val="black"/>
              </a:solidFill>
            </a:endParaRP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prstClr val="black"/>
                </a:solidFill>
              </a:rPr>
              <a:t>De vier typen verschillen in het soort activiteiten en verdienmodellen die hieraan zijn te verbinden</a:t>
            </a:r>
          </a:p>
        </p:txBody>
      </p:sp>
    </p:spTree>
    <p:extLst>
      <p:ext uri="{BB962C8B-B14F-4D97-AF65-F5344CB8AC3E}">
        <p14:creationId xmlns:p14="http://schemas.microsoft.com/office/powerpoint/2010/main" val="96650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Archetypen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 PPS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6865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Tijdelijke aanduiding voor inhoud 9">
            <a:extLst>
              <a:ext uri="{FF2B5EF4-FFF2-40B4-BE49-F238E27FC236}">
                <a16:creationId xmlns:a16="http://schemas.microsoft.com/office/drawing/2014/main" id="{0512629C-2374-4949-8929-630E589FDE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38584" y="2400664"/>
          <a:ext cx="7138832" cy="294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F449E3C-A12C-4DDF-B4DB-85DE37B4C7AA}"/>
              </a:ext>
            </a:extLst>
          </p:cNvPr>
          <p:cNvCxnSpPr/>
          <p:nvPr/>
        </p:nvCxnSpPr>
        <p:spPr>
          <a:xfrm flipH="1" flipV="1">
            <a:off x="2151143" y="2292991"/>
            <a:ext cx="9867" cy="3140642"/>
          </a:xfrm>
          <a:prstGeom prst="straightConnector1">
            <a:avLst/>
          </a:prstGeom>
          <a:noFill/>
          <a:ln w="19050" cap="flat" cmpd="sng" algn="ctr">
            <a:solidFill>
              <a:srgbClr val="E5006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5DFEC6A9-F195-46DE-888B-B50963277523}"/>
              </a:ext>
            </a:extLst>
          </p:cNvPr>
          <p:cNvCxnSpPr/>
          <p:nvPr/>
        </p:nvCxnSpPr>
        <p:spPr>
          <a:xfrm>
            <a:off x="2161010" y="5433633"/>
            <a:ext cx="4997952" cy="0"/>
          </a:xfrm>
          <a:prstGeom prst="straightConnector1">
            <a:avLst/>
          </a:prstGeom>
          <a:noFill/>
          <a:ln w="19050" cap="flat" cmpd="sng" algn="ctr">
            <a:solidFill>
              <a:srgbClr val="E5006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7A8B8891-3392-4570-8DF5-2453E79017EA}"/>
              </a:ext>
            </a:extLst>
          </p:cNvPr>
          <p:cNvSpPr txBox="1"/>
          <p:nvPr/>
        </p:nvSpPr>
        <p:spPr>
          <a:xfrm>
            <a:off x="1485403" y="3724812"/>
            <a:ext cx="611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focus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79A6C98-2D7A-4ACB-AC19-E8C8DABB96A8}"/>
              </a:ext>
            </a:extLst>
          </p:cNvPr>
          <p:cNvSpPr txBox="1"/>
          <p:nvPr/>
        </p:nvSpPr>
        <p:spPr>
          <a:xfrm>
            <a:off x="3987435" y="5446450"/>
            <a:ext cx="1241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positionering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722B208-6F54-4409-8084-3A3CCAA45DFF}"/>
              </a:ext>
            </a:extLst>
          </p:cNvPr>
          <p:cNvSpPr txBox="1"/>
          <p:nvPr/>
        </p:nvSpPr>
        <p:spPr>
          <a:xfrm>
            <a:off x="567389" y="2368995"/>
            <a:ext cx="15296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Innovatieve dienstverlening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2DB6459D-9CA0-4BD2-94C5-F955A2C4DA60}"/>
              </a:ext>
            </a:extLst>
          </p:cNvPr>
          <p:cNvSpPr txBox="1"/>
          <p:nvPr/>
        </p:nvSpPr>
        <p:spPr>
          <a:xfrm>
            <a:off x="1160353" y="4948885"/>
            <a:ext cx="936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Initieel onderwijs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DF3DA81-BFD0-4D4E-843B-51D05DB6D80B}"/>
              </a:ext>
            </a:extLst>
          </p:cNvPr>
          <p:cNvSpPr txBox="1"/>
          <p:nvPr/>
        </p:nvSpPr>
        <p:spPr>
          <a:xfrm>
            <a:off x="2244886" y="5446450"/>
            <a:ext cx="11643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geïntegreerd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80A88E17-DEAD-4411-B26A-BF3BECB80466}"/>
              </a:ext>
            </a:extLst>
          </p:cNvPr>
          <p:cNvSpPr txBox="1"/>
          <p:nvPr/>
        </p:nvSpPr>
        <p:spPr>
          <a:xfrm>
            <a:off x="6177133" y="5446450"/>
            <a:ext cx="9818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autonoom</a:t>
            </a:r>
          </a:p>
        </p:txBody>
      </p:sp>
    </p:spTree>
    <p:extLst>
      <p:ext uri="{BB962C8B-B14F-4D97-AF65-F5344CB8AC3E}">
        <p14:creationId xmlns:p14="http://schemas.microsoft.com/office/powerpoint/2010/main" val="427053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Positionering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: 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Binnen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 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Buiten</a:t>
            </a:r>
            <a:endParaRPr lang="en-GB" sz="3300" cap="none" dirty="0">
              <a:solidFill>
                <a:srgbClr val="E50064"/>
              </a:solidFill>
              <a:latin typeface="Calibri Light" panose="020F0302020204030204"/>
              <a:cs typeface="+mj-cs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6865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11380F8-D406-4547-93EE-8C36522AF428}"/>
              </a:ext>
            </a:extLst>
          </p:cNvPr>
          <p:cNvSpPr txBox="1">
            <a:spLocks/>
          </p:cNvSpPr>
          <p:nvPr/>
        </p:nvSpPr>
        <p:spPr>
          <a:xfrm>
            <a:off x="1493658" y="3753038"/>
            <a:ext cx="1350150" cy="1620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350" dirty="0">
                <a:solidFill>
                  <a:sysClr val="windowText" lastClr="000000"/>
                </a:solidFill>
                <a:latin typeface="Calibri" panose="020F0502020204030204"/>
              </a:rPr>
              <a:t>Masterplan MEI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HTC Delft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350" dirty="0" err="1">
                <a:solidFill>
                  <a:sysClr val="windowText" lastClr="000000"/>
                </a:solidFill>
                <a:latin typeface="Calibri" panose="020F0502020204030204"/>
              </a:rPr>
              <a:t>TechWise</a:t>
            </a:r>
            <a:r>
              <a:rPr lang="nl-NL" sz="135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Centrum voor restauratietechniek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350" dirty="0">
                <a:solidFill>
                  <a:sysClr val="windowText" lastClr="000000"/>
                </a:solidFill>
                <a:latin typeface="Calibri" panose="020F0502020204030204"/>
              </a:rPr>
              <a:t>…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4A1FA58-C6E4-4D2B-A9D6-219AEE15C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184347"/>
              </p:ext>
            </p:extLst>
          </p:nvPr>
        </p:nvGraphicFramePr>
        <p:xfrm>
          <a:off x="2286000" y="1484784"/>
          <a:ext cx="4572000" cy="2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e toelichting 6">
            <a:extLst>
              <a:ext uri="{FF2B5EF4-FFF2-40B4-BE49-F238E27FC236}">
                <a16:creationId xmlns:a16="http://schemas.microsoft.com/office/drawing/2014/main" id="{7E2C0E1D-68F9-4D48-B6D5-AE0089A7940D}"/>
              </a:ext>
            </a:extLst>
          </p:cNvPr>
          <p:cNvSpPr/>
          <p:nvPr/>
        </p:nvSpPr>
        <p:spPr>
          <a:xfrm flipH="1" flipV="1">
            <a:off x="1277634" y="3347990"/>
            <a:ext cx="1566174" cy="2214247"/>
          </a:xfrm>
          <a:prstGeom prst="wedgeEllipseCallout">
            <a:avLst>
              <a:gd name="adj1" fmla="val -41134"/>
              <a:gd name="adj2" fmla="val 49201"/>
            </a:avLst>
          </a:prstGeom>
          <a:noFill/>
          <a:ln w="12700" cap="flat" cmpd="sng" algn="ctr">
            <a:solidFill>
              <a:srgbClr val="E500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F7EFB3B-3F97-46B2-B87D-56730DE47704}"/>
              </a:ext>
            </a:extLst>
          </p:cNvPr>
          <p:cNvSpPr txBox="1"/>
          <p:nvPr/>
        </p:nvSpPr>
        <p:spPr>
          <a:xfrm>
            <a:off x="6138174" y="4401108"/>
            <a:ext cx="151216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350" kern="0" dirty="0">
                <a:solidFill>
                  <a:prstClr val="black"/>
                </a:solidFill>
              </a:rPr>
              <a:t>Engineering </a:t>
            </a:r>
            <a:r>
              <a:rPr lang="nl-NL" sz="1350" kern="0" dirty="0" err="1">
                <a:solidFill>
                  <a:prstClr val="black"/>
                </a:solidFill>
              </a:rPr>
              <a:t>for</a:t>
            </a:r>
            <a:r>
              <a:rPr lang="nl-NL" sz="1350" kern="0" dirty="0">
                <a:solidFill>
                  <a:prstClr val="black"/>
                </a:solidFill>
              </a:rPr>
              <a:t> Society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GreenTech</a:t>
            </a:r>
            <a:endParaRPr kumimoji="0" lang="nl-NL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Zorgboulevard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350" kern="0" dirty="0">
                <a:solidFill>
                  <a:prstClr val="black"/>
                </a:solidFill>
              </a:rPr>
              <a:t>…..</a:t>
            </a:r>
            <a:endParaRPr kumimoji="0" lang="nl-NL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Ovale toelichting 6">
            <a:extLst>
              <a:ext uri="{FF2B5EF4-FFF2-40B4-BE49-F238E27FC236}">
                <a16:creationId xmlns:a16="http://schemas.microsoft.com/office/drawing/2014/main" id="{3D703449-3483-4B60-8326-15DAE2216385}"/>
              </a:ext>
            </a:extLst>
          </p:cNvPr>
          <p:cNvSpPr/>
          <p:nvPr/>
        </p:nvSpPr>
        <p:spPr>
          <a:xfrm rot="17699703" flipH="1" flipV="1">
            <a:off x="5651167" y="4141170"/>
            <a:ext cx="2030992" cy="2214247"/>
          </a:xfrm>
          <a:prstGeom prst="wedgeEllipseCallout">
            <a:avLst>
              <a:gd name="adj1" fmla="val -41134"/>
              <a:gd name="adj2" fmla="val 49201"/>
            </a:avLst>
          </a:prstGeom>
          <a:noFill/>
          <a:ln w="12700" cap="flat" cmpd="sng" algn="ctr">
            <a:solidFill>
              <a:srgbClr val="E5006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EA61CA1-57AD-420C-A5CF-1EDDAA4788F3}"/>
              </a:ext>
            </a:extLst>
          </p:cNvPr>
          <p:cNvSpPr txBox="1">
            <a:spLocks/>
          </p:cNvSpPr>
          <p:nvPr/>
        </p:nvSpPr>
        <p:spPr>
          <a:xfrm>
            <a:off x="3779647" y="3942058"/>
            <a:ext cx="1350150" cy="1620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16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Governance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6865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4CCEEB0-6FB9-4C04-89A8-740EC872B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27331"/>
              </p:ext>
            </p:extLst>
          </p:nvPr>
        </p:nvGraphicFramePr>
        <p:xfrm>
          <a:off x="1195237" y="1868656"/>
          <a:ext cx="6286739" cy="2575685"/>
        </p:xfrm>
        <a:graphic>
          <a:graphicData uri="http://schemas.openxmlformats.org/drawingml/2006/table">
            <a:tbl>
              <a:tblPr/>
              <a:tblGrid>
                <a:gridCol w="6286739">
                  <a:extLst>
                    <a:ext uri="{9D8B030D-6E8A-4147-A177-3AD203B41FA5}">
                      <a16:colId xmlns:a16="http://schemas.microsoft.com/office/drawing/2014/main" val="3059426094"/>
                    </a:ext>
                  </a:extLst>
                </a:gridCol>
              </a:tblGrid>
              <a:tr h="354942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Organisatiemodel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51175"/>
                  </a:ext>
                </a:extLst>
              </a:tr>
              <a:tr h="496742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Partnerschap met samenwerkingsovereenkomst (geen juridische entiteit) (9x)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3188"/>
                  </a:ext>
                </a:extLst>
              </a:tr>
              <a:tr h="338039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088446"/>
                  </a:ext>
                </a:extLst>
              </a:tr>
              <a:tr h="338039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Stichting (6x)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567996"/>
                  </a:ext>
                </a:extLst>
              </a:tr>
              <a:tr h="354942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744100"/>
                  </a:ext>
                </a:extLst>
              </a:tr>
              <a:tr h="338039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Cooperatie (1x)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57801"/>
                  </a:ext>
                </a:extLst>
              </a:tr>
              <a:tr h="354942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35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11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857250"/>
            <a:ext cx="8413996" cy="51435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857250"/>
            <a:ext cx="8078814" cy="51435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6FFF3F-A15F-40A7-9581-B0A39144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30" y="1131094"/>
            <a:ext cx="537337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Engineering for Society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A41360-B9BC-4878-957F-5A81AE1D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879" y="2356948"/>
            <a:ext cx="5370763" cy="32789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Nu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WHY			Tekort/ verouderde opleiding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Strategie		Vernieuwen opleiding/ faciliteiten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Positionering 		Intern</a:t>
            </a:r>
          </a:p>
          <a:p>
            <a:endParaRPr lang="nl-NL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Toekomst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WHY			Idem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Scope			Idem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Projectorganisatie	Continueren/ verduurzamen in organisatie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Verdienmodel		Initieel, LLO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Producten		Leren in de praktijk, opdrachten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Toekomst		Doorontwikkeling opleiding (jaar 3 en 4)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Financiering		Bedrijven bekostigen per student, meer reguliere 					bekostiging, contractonderwijs etc.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2A4D44C-2248-4796-A6CB-AA02070E3975}"/>
              </a:ext>
            </a:extLst>
          </p:cNvPr>
          <p:cNvSpPr txBox="1">
            <a:spLocks/>
          </p:cNvSpPr>
          <p:nvPr/>
        </p:nvSpPr>
        <p:spPr>
          <a:xfrm>
            <a:off x="395028" y="5183537"/>
            <a:ext cx="2319407" cy="1096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Transformator</a:t>
            </a:r>
          </a:p>
        </p:txBody>
      </p:sp>
    </p:spTree>
    <p:extLst>
      <p:ext uri="{BB962C8B-B14F-4D97-AF65-F5344CB8AC3E}">
        <p14:creationId xmlns:p14="http://schemas.microsoft.com/office/powerpoint/2010/main" val="380316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857250"/>
            <a:ext cx="8413996" cy="51435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857250"/>
            <a:ext cx="8078814" cy="51435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6FFF3F-A15F-40A7-9581-B0A39144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30" y="1131094"/>
            <a:ext cx="537337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VMT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A41360-B9BC-4878-957F-5A81AE1D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879" y="2356948"/>
            <a:ext cx="5370763" cy="3278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Nu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WHY			Tekort/ leerwerkplekken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Strategie		Opzetten Bol-opleiding/ faciliteiten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Positionering 		Intern en extern</a:t>
            </a:r>
          </a:p>
          <a:p>
            <a:pPr marL="0" indent="0">
              <a:buNone/>
            </a:pPr>
            <a:endParaRPr lang="nl-NL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Toekomst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WHY			Transformatie branche/ tekort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Scope			Verdiepen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Projectorganisatie	Continueren/ Opschalen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Verdienmodel		Initieel/ LLO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Toekomst		Nieuw onderwerpen en samenwerkingen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Financiering		Bedrijven (lidmaatschapsmodel), onderwijs, 					overheid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2A4D44C-2248-4796-A6CB-AA02070E3975}"/>
              </a:ext>
            </a:extLst>
          </p:cNvPr>
          <p:cNvSpPr txBox="1">
            <a:spLocks/>
          </p:cNvSpPr>
          <p:nvPr/>
        </p:nvSpPr>
        <p:spPr>
          <a:xfrm>
            <a:off x="395028" y="5183537"/>
            <a:ext cx="2319407" cy="1096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Creator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48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857250"/>
            <a:ext cx="8413996" cy="51435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857250"/>
            <a:ext cx="8078814" cy="51435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6FFF3F-A15F-40A7-9581-B0A39144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30" y="1131094"/>
            <a:ext cx="537337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Masterplan Mei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A41360-B9BC-4878-957F-5A81AE1D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879" y="2356948"/>
            <a:ext cx="5370763" cy="3278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Nu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WHY			Tekort/ Uniformiteit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Strategie		Ontwikkelen en afstemmen </a:t>
            </a:r>
            <a:r>
              <a:rPr lang="nl-NL" sz="1500" dirty="0" err="1">
                <a:solidFill>
                  <a:schemeClr val="bg1"/>
                </a:solidFill>
              </a:rPr>
              <a:t>curriculla</a:t>
            </a:r>
            <a:r>
              <a:rPr lang="nl-NL" sz="1500" dirty="0">
                <a:solidFill>
                  <a:schemeClr val="bg1"/>
                </a:solidFill>
              </a:rPr>
              <a:t> MEI ZH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Positionering 	Extern</a:t>
            </a:r>
          </a:p>
          <a:p>
            <a:pPr marL="0" indent="0">
              <a:buNone/>
            </a:pPr>
            <a:endParaRPr lang="nl-NL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Toekomst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WHY			Idem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Scope			Idem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Projectorganisatie	Continueren/ maar afbouwen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Verdienmodel	Initieel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Toekomst		Up </a:t>
            </a:r>
            <a:r>
              <a:rPr lang="nl-NL" sz="1500" dirty="0" err="1">
                <a:solidFill>
                  <a:schemeClr val="bg1"/>
                </a:solidFill>
              </a:rPr>
              <a:t>to</a:t>
            </a:r>
            <a:r>
              <a:rPr lang="nl-NL" sz="1500" dirty="0">
                <a:solidFill>
                  <a:schemeClr val="bg1"/>
                </a:solidFill>
              </a:rPr>
              <a:t> date houden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Financiering		Branches/ onderwijs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2A4D44C-2248-4796-A6CB-AA02070E3975}"/>
              </a:ext>
            </a:extLst>
          </p:cNvPr>
          <p:cNvSpPr txBox="1">
            <a:spLocks/>
          </p:cNvSpPr>
          <p:nvPr/>
        </p:nvSpPr>
        <p:spPr>
          <a:xfrm>
            <a:off x="395028" y="5183537"/>
            <a:ext cx="2319407" cy="1096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Facilitator</a:t>
            </a:r>
          </a:p>
        </p:txBody>
      </p:sp>
    </p:spTree>
    <p:extLst>
      <p:ext uri="{BB962C8B-B14F-4D97-AF65-F5344CB8AC3E}">
        <p14:creationId xmlns:p14="http://schemas.microsoft.com/office/powerpoint/2010/main" val="3394808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857250"/>
            <a:ext cx="8413996" cy="51435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857250"/>
            <a:ext cx="8078814" cy="51435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6FFF3F-A15F-40A7-9581-B0A39144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30" y="1131094"/>
            <a:ext cx="537337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HTC Delft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A41360-B9BC-4878-957F-5A81AE1D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879" y="2356948"/>
            <a:ext cx="5370763" cy="3278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Nu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WHY			Innovatief/ bedrijfsmatig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Strategie		Innovatiewerkplaats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Positionering 	Extern</a:t>
            </a:r>
          </a:p>
          <a:p>
            <a:pPr marL="0" indent="0">
              <a:buNone/>
            </a:pPr>
            <a:endParaRPr lang="nl-NL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Toekomst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WHY			Transformatiebranche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Scope			Opschalen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Projectorganisatie	Continueren/ opschalen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Verdienmodel	Initieel/ LLO/ Innovatie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Toekomst		</a:t>
            </a:r>
          </a:p>
          <a:p>
            <a:pPr marL="0" indent="0">
              <a:buNone/>
            </a:pPr>
            <a:r>
              <a:rPr lang="nl-NL" sz="1500" dirty="0">
                <a:solidFill>
                  <a:schemeClr val="bg1"/>
                </a:solidFill>
              </a:rPr>
              <a:t>Financiering		Branches/ onderwijs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2A4D44C-2248-4796-A6CB-AA02070E3975}"/>
              </a:ext>
            </a:extLst>
          </p:cNvPr>
          <p:cNvSpPr txBox="1">
            <a:spLocks/>
          </p:cNvSpPr>
          <p:nvPr/>
        </p:nvSpPr>
        <p:spPr>
          <a:xfrm>
            <a:off x="395028" y="5183537"/>
            <a:ext cx="2319407" cy="1096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Incubator</a:t>
            </a:r>
          </a:p>
        </p:txBody>
      </p:sp>
    </p:spTree>
    <p:extLst>
      <p:ext uri="{BB962C8B-B14F-4D97-AF65-F5344CB8AC3E}">
        <p14:creationId xmlns:p14="http://schemas.microsoft.com/office/powerpoint/2010/main" val="200398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Programma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09:30 			inloop met koffie/thee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10.00 – 10.20    	Update landelijke ontwikkelingen RIF: uitbreiding 				naar 5 jaar, eindrapportage en nieuwe 					regeling                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10.20 – 10.55    	Terugkoppeling analyse: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lessons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learned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					belangrijkste trends in het kader van 						verduurzaming    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10:55 - 11:00     	Koffie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11.00 – 12.00    	Tafelgesprekken rond thema’s zoals 						verdienmodellen,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							opschalingsvraagstukken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12:00 lunch</a:t>
            </a:r>
          </a:p>
        </p:txBody>
      </p:sp>
    </p:spTree>
    <p:extLst>
      <p:ext uri="{BB962C8B-B14F-4D97-AF65-F5344CB8AC3E}">
        <p14:creationId xmlns:p14="http://schemas.microsoft.com/office/powerpoint/2010/main" val="329148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1157" y="385886"/>
            <a:ext cx="6237523" cy="414215"/>
          </a:xfrm>
        </p:spPr>
        <p:txBody>
          <a:bodyPr/>
          <a:lstStyle/>
          <a:p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Conclusie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 RIF2014 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verduurzaming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 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DF4692-33BA-46B3-96DE-F38534B83954}"/>
              </a:ext>
            </a:extLst>
          </p:cNvPr>
          <p:cNvSpPr/>
          <p:nvPr/>
        </p:nvSpPr>
        <p:spPr>
          <a:xfrm>
            <a:off x="2286000" y="2057086"/>
            <a:ext cx="6124470" cy="552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nl-NL" sz="1900" dirty="0">
              <a:solidFill>
                <a:prstClr val="black"/>
              </a:solidFill>
            </a:endParaRP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Businessmodellen: initieel onderwijs, leven lang ontwikkelen en innovatie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Financiering: reguliere onderwijsbekostiging, branches, bedrijven (lidmaatschap, per student, …)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Bedrijven: veel </a:t>
            </a:r>
            <a:r>
              <a:rPr lang="nl-NL" sz="2100" dirty="0" err="1">
                <a:solidFill>
                  <a:prstClr val="black"/>
                </a:solidFill>
              </a:rPr>
              <a:t>inkind</a:t>
            </a:r>
            <a:r>
              <a:rPr lang="nl-NL" sz="2100" dirty="0">
                <a:solidFill>
                  <a:prstClr val="black"/>
                </a:solidFill>
              </a:rPr>
              <a:t> 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100% projecten gaan door – soms in kleinere vorm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Vaak ‘verduurzaamd’ in fysieke locatie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Alleen echt </a:t>
            </a:r>
            <a:r>
              <a:rPr lang="nl-NL" sz="2100" dirty="0" err="1">
                <a:solidFill>
                  <a:prstClr val="black"/>
                </a:solidFill>
              </a:rPr>
              <a:t>vraaggestuurde</a:t>
            </a:r>
            <a:r>
              <a:rPr lang="nl-NL" sz="2100" dirty="0">
                <a:solidFill>
                  <a:prstClr val="black"/>
                </a:solidFill>
              </a:rPr>
              <a:t> onderdelen gaan door?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Blijft een PPS?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Vervolg RIF aanvragen: opschalen, </a:t>
            </a:r>
            <a:r>
              <a:rPr lang="nl-NL" sz="2100" dirty="0" err="1">
                <a:solidFill>
                  <a:prstClr val="black"/>
                </a:solidFill>
              </a:rPr>
              <a:t>practoraat</a:t>
            </a:r>
            <a:r>
              <a:rPr lang="nl-NL" sz="2100" dirty="0">
                <a:solidFill>
                  <a:prstClr val="black"/>
                </a:solidFill>
              </a:rPr>
              <a:t>, andere vraagstelling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nl-NL" sz="21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nl-NL" sz="2100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nl-NL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63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1157" y="385886"/>
            <a:ext cx="6237523" cy="414215"/>
          </a:xfrm>
        </p:spPr>
        <p:txBody>
          <a:bodyPr/>
          <a:lstStyle/>
          <a:p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</a:rPr>
              <a:t>Wat 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</a:rPr>
              <a:t>zien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</a:rPr>
              <a:t> we 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</a:rPr>
              <a:t>bij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</a:rPr>
              <a:t> (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</a:rPr>
              <a:t>andere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</a:rPr>
              <a:t>) CIV’s in 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</a:rPr>
              <a:t>mbo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</a:rPr>
              <a:t>?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31D17CA-ADB8-48CE-A1E1-ABF32F5B3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790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7BB7F0A-651C-4157-AD3E-C1E9733A1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80870"/>
              </p:ext>
            </p:extLst>
          </p:nvPr>
        </p:nvGraphicFramePr>
        <p:xfrm>
          <a:off x="628650" y="1564477"/>
          <a:ext cx="7978140" cy="4256396"/>
        </p:xfrm>
        <a:graphic>
          <a:graphicData uri="http://schemas.openxmlformats.org/drawingml/2006/table">
            <a:tbl>
              <a:tblPr/>
              <a:tblGrid>
                <a:gridCol w="1672171">
                  <a:extLst>
                    <a:ext uri="{9D8B030D-6E8A-4147-A177-3AD203B41FA5}">
                      <a16:colId xmlns:a16="http://schemas.microsoft.com/office/drawing/2014/main" val="272405444"/>
                    </a:ext>
                  </a:extLst>
                </a:gridCol>
                <a:gridCol w="1672171">
                  <a:extLst>
                    <a:ext uri="{9D8B030D-6E8A-4147-A177-3AD203B41FA5}">
                      <a16:colId xmlns:a16="http://schemas.microsoft.com/office/drawing/2014/main" val="1395299896"/>
                    </a:ext>
                  </a:extLst>
                </a:gridCol>
                <a:gridCol w="1672171">
                  <a:extLst>
                    <a:ext uri="{9D8B030D-6E8A-4147-A177-3AD203B41FA5}">
                      <a16:colId xmlns:a16="http://schemas.microsoft.com/office/drawing/2014/main" val="221971728"/>
                    </a:ext>
                  </a:extLst>
                </a:gridCol>
                <a:gridCol w="1601457">
                  <a:extLst>
                    <a:ext uri="{9D8B030D-6E8A-4147-A177-3AD203B41FA5}">
                      <a16:colId xmlns:a16="http://schemas.microsoft.com/office/drawing/2014/main" val="2382767170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val="4181387042"/>
                    </a:ext>
                  </a:extLst>
                </a:gridCol>
              </a:tblGrid>
              <a:tr h="467048"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00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CIVON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00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Teclab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00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LIS TOP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00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ZTL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47408"/>
                  </a:ext>
                </a:extLst>
              </a:tr>
              <a:tr h="1766024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Verdienmodellen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Initieel opleiden: additionele opleidingen en ontwikkelopdrachten; Leven Lang Leren: bedrijfstrainingen; innovatie: bedrijfsopdrachten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Initieel opleiden: nieuwe opleidingen; Leven Lang Leren: cursussen voor werkenden en </a:t>
                      </a:r>
                      <a:r>
                        <a:rPr lang="nl-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zij-instroom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(omscholing), masterclasses voor docenten; </a:t>
                      </a:r>
                      <a:r>
                        <a:rPr lang="nl-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facilitysharing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Initieel opleiden: ontwikkel-/afstudeeropdrachten binnen onderwijs halen; Innovatie: maakopdrachten voor bedrijven; Leven Lang Leren: cursussen voor werkenden; </a:t>
                      </a:r>
                      <a:r>
                        <a:rPr lang="nl-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Facilitysharing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gebruik leegloopuren door startups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Initieel opleiden: ontwikkelen les- en examenmateriaal; Leven Lang LerenL elearning, maatwerkcursussen (beperkt)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04690"/>
                  </a:ext>
                </a:extLst>
              </a:tr>
              <a:tr h="75895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Financiering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Hoofdstroom cofinanciering partners; 1/3 uit de markt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1/3 basisfinanciering founding partners: 2/3 uit omzet cursussen en faciliteiten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Hoofdstroom basisfinanciering LIS, 23% omzet uit de markt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Hoofdstroom is basisbekostiging founding partners, daarnaast subsidie provincie, licensies modules en elearning 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873997"/>
                  </a:ext>
                </a:extLst>
              </a:tr>
              <a:tr h="49623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Toekomst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B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Opschalen: brede scope, daarbinnen ontwikkelen transformatorrol (onderwijsvernieuwing). 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BD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Opschalen: nieuw thema, nieuwe faciliteiten/campusontwikkeling. </a:t>
                      </a:r>
                    </a:p>
                    <a:p>
                      <a:pPr algn="l" rtl="0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Financieel: RIF aanvraag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BD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Inbedden in onderwijsorganisatie (LSH) en opschalen (nieuw thema Space). </a:t>
                      </a:r>
                    </a:p>
                    <a:p>
                      <a:pPr algn="l" rtl="0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Financieel: RIF aanvraag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BD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Onderwijsproducten indalen in onderwijs; klein </a:t>
                      </a:r>
                      <a:r>
                        <a:rPr lang="nl-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lean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nl-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bureau voor innovatie. Financieel: RIF aanvraag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98278"/>
                  </a:ext>
                </a:extLst>
              </a:tr>
              <a:tr h="30649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Financieel: RIF aanvraag</a:t>
                      </a:r>
                    </a:p>
                  </a:txBody>
                  <a:tcPr marL="5822" marR="5822" marT="582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B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149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570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tekst 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nl-NL" sz="4500" cap="none" dirty="0">
                <a:latin typeface="Calibri" panose="020F0502020204030204" pitchFamily="34" charset="0"/>
                <a:ea typeface="+mj-ea"/>
                <a:cs typeface="+mj-cs"/>
              </a:rPr>
              <a:t>Peer review</a:t>
            </a:r>
            <a:endParaRPr lang="nl-NL" dirty="0">
              <a:latin typeface="Nunito" panose="02000503000000000000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3EC682-889F-4B77-BFEA-292CEE90E60E}"/>
              </a:ext>
            </a:extLst>
          </p:cNvPr>
          <p:cNvSpPr txBox="1">
            <a:spLocks/>
          </p:cNvSpPr>
          <p:nvPr/>
        </p:nvSpPr>
        <p:spPr>
          <a:xfrm>
            <a:off x="1143000" y="323024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31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999" y="5134350"/>
            <a:ext cx="7401219" cy="414215"/>
          </a:xfrm>
        </p:spPr>
        <p:txBody>
          <a:bodyPr/>
          <a:lstStyle/>
          <a:p>
            <a:r>
              <a:rPr lang="en-GB" sz="3300" b="0" cap="none" dirty="0" err="1">
                <a:latin typeface="Calibri Light" panose="020F0302020204030204"/>
                <a:cs typeface="+mj-cs"/>
              </a:rPr>
              <a:t>Bespreek</a:t>
            </a:r>
            <a:r>
              <a:rPr lang="en-GB" sz="3300" b="0" cap="none" dirty="0">
                <a:latin typeface="Calibri Light" panose="020F0302020204030204"/>
                <a:cs typeface="+mj-cs"/>
              </a:rPr>
              <a:t> in </a:t>
            </a:r>
            <a:r>
              <a:rPr lang="en-GB" sz="3300" b="0" cap="none" dirty="0" err="1">
                <a:latin typeface="Calibri Light" panose="020F0302020204030204"/>
                <a:cs typeface="+mj-cs"/>
              </a:rPr>
              <a:t>tweetallen</a:t>
            </a:r>
            <a:r>
              <a:rPr lang="en-GB" sz="3300" b="0" cap="none" dirty="0">
                <a:latin typeface="Calibri Light" panose="020F0302020204030204"/>
                <a:cs typeface="+mj-cs"/>
              </a:rPr>
              <a:t> </a:t>
            </a:r>
            <a:r>
              <a:rPr lang="en-GB" sz="3300" b="0" cap="none" dirty="0" err="1">
                <a:latin typeface="Calibri Light" panose="020F0302020204030204"/>
                <a:cs typeface="+mj-cs"/>
              </a:rPr>
              <a:t>je</a:t>
            </a:r>
            <a:r>
              <a:rPr lang="en-GB" sz="3300" b="0" cap="none" dirty="0">
                <a:latin typeface="Calibri Light" panose="020F0302020204030204"/>
                <a:cs typeface="+mj-cs"/>
              </a:rPr>
              <a:t> eigen </a:t>
            </a:r>
            <a:r>
              <a:rPr lang="en-GB" sz="3300" b="0" cap="none" dirty="0" err="1">
                <a:latin typeface="Calibri Light" panose="020F0302020204030204"/>
                <a:cs typeface="+mj-cs"/>
              </a:rPr>
              <a:t>strategie</a:t>
            </a:r>
            <a:r>
              <a:rPr lang="en-GB" sz="3300" b="0" cap="none" dirty="0">
                <a:latin typeface="Calibri Light" panose="020F0302020204030204"/>
                <a:cs typeface="+mj-cs"/>
              </a:rPr>
              <a:t> </a:t>
            </a:r>
            <a:r>
              <a:rPr lang="en-GB" sz="3300" b="0" cap="none" dirty="0" err="1">
                <a:latin typeface="Calibri Light" panose="020F0302020204030204"/>
                <a:cs typeface="+mj-cs"/>
              </a:rPr>
              <a:t>voor</a:t>
            </a:r>
            <a:r>
              <a:rPr lang="en-GB" sz="3300" b="0" cap="none" dirty="0">
                <a:latin typeface="Calibri Light" panose="020F0302020204030204"/>
                <a:cs typeface="+mj-cs"/>
              </a:rPr>
              <a:t> </a:t>
            </a:r>
            <a:r>
              <a:rPr lang="en-GB" sz="3300" b="0" cap="none" dirty="0" err="1">
                <a:latin typeface="Calibri Light" panose="020F0302020204030204"/>
                <a:cs typeface="+mj-cs"/>
              </a:rPr>
              <a:t>verduurzaming</a:t>
            </a:r>
            <a:endParaRPr lang="en-GB" sz="3300" b="0" cap="none" dirty="0">
              <a:latin typeface="Calibri Light" panose="020F0302020204030204"/>
              <a:cs typeface="+mj-cs"/>
            </a:endParaRPr>
          </a:p>
        </p:txBody>
      </p:sp>
      <p:graphicFrame>
        <p:nvGraphicFramePr>
          <p:cNvPr id="14" name="Tijdelijke aanduiding voor inhoud 9">
            <a:extLst>
              <a:ext uri="{FF2B5EF4-FFF2-40B4-BE49-F238E27FC236}">
                <a16:creationId xmlns:a16="http://schemas.microsoft.com/office/drawing/2014/main" id="{25D5954D-DF94-4416-A4F2-694D6093CCD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87504" y="2293144"/>
          <a:ext cx="3960019" cy="2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7ADAB155-3579-4BA0-839F-F0C4D8D12A35}"/>
              </a:ext>
            </a:extLst>
          </p:cNvPr>
          <p:cNvSpPr txBox="1">
            <a:spLocks/>
          </p:cNvSpPr>
          <p:nvPr/>
        </p:nvSpPr>
        <p:spPr>
          <a:xfrm>
            <a:off x="468000" y="1309435"/>
            <a:ext cx="8280000" cy="433387"/>
          </a:xfrm>
          <a:prstGeom prst="rect">
            <a:avLst/>
          </a:prstGeom>
        </p:spPr>
        <p:txBody>
          <a:bodyPr vert="horz"/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68821A1-0890-403A-9116-FAFDF3CEA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742822"/>
            <a:ext cx="4917012" cy="34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61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1157" y="385886"/>
            <a:ext cx="6237523" cy="414215"/>
          </a:xfrm>
        </p:spPr>
        <p:txBody>
          <a:bodyPr/>
          <a:lstStyle/>
          <a:p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Aan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 de slag 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DF4692-33BA-46B3-96DE-F38534B83954}"/>
              </a:ext>
            </a:extLst>
          </p:cNvPr>
          <p:cNvSpPr/>
          <p:nvPr/>
        </p:nvSpPr>
        <p:spPr>
          <a:xfrm>
            <a:off x="2286000" y="2057086"/>
            <a:ext cx="6124470" cy="573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1900" dirty="0">
                <a:solidFill>
                  <a:prstClr val="black"/>
                </a:solidFill>
              </a:rPr>
              <a:t>Ronde 1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RIF project met zelfde archetype uitwisselen </a:t>
            </a:r>
            <a:r>
              <a:rPr lang="nl-NL" sz="2100" dirty="0" err="1">
                <a:solidFill>
                  <a:prstClr val="black"/>
                </a:solidFill>
              </a:rPr>
              <a:t>tips&amp;tricks</a:t>
            </a:r>
            <a:r>
              <a:rPr lang="nl-NL" sz="2100" dirty="0">
                <a:solidFill>
                  <a:prstClr val="black"/>
                </a:solidFill>
              </a:rPr>
              <a:t> (20 minuten):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Businessmodellen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Financiering voor toekomst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Conclusie van peer review in 2 minuten pitchen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nl-NL" sz="2100" dirty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nl-NL" sz="2100" dirty="0">
                <a:solidFill>
                  <a:prstClr val="black"/>
                </a:solidFill>
              </a:rPr>
              <a:t>Ronde 2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RIF project met zelfde dominante businessmodel: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l-NL" sz="2100" dirty="0">
                <a:solidFill>
                  <a:prstClr val="black"/>
                </a:solidFill>
              </a:rPr>
              <a:t>Wat werkt en wat niet?</a:t>
            </a:r>
          </a:p>
          <a:p>
            <a:pPr marL="800100" lvl="1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nl-NL" sz="2100" dirty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nl-NL" sz="2100" dirty="0">
                <a:solidFill>
                  <a:prstClr val="black"/>
                </a:solidFill>
              </a:rPr>
              <a:t>	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endParaRPr lang="nl-NL" sz="2100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nl-NL" sz="2100" dirty="0">
              <a:solidFill>
                <a:prstClr val="black"/>
              </a:solidFill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nl-NL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69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6487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50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1157" y="385886"/>
            <a:ext cx="6237523" cy="414215"/>
          </a:xfrm>
        </p:spPr>
        <p:txBody>
          <a:bodyPr/>
          <a:lstStyle/>
          <a:p>
            <a:r>
              <a:rPr lang="nl-NL" sz="3301" b="0" cap="none" dirty="0">
                <a:solidFill>
                  <a:srgbClr val="ED0C6E"/>
                </a:solidFill>
                <a:latin typeface="Calibri"/>
                <a:cs typeface="+mj-cs"/>
              </a:rPr>
              <a:t>Hoofdcategorieën activiteiten</a:t>
            </a:r>
            <a:endParaRPr lang="nl-NL" dirty="0">
              <a:solidFill>
                <a:srgbClr val="ED0C6E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ijdelijke aanduiding voor inhoud 6">
            <a:extLst>
              <a:ext uri="{FF2B5EF4-FFF2-40B4-BE49-F238E27FC236}">
                <a16:creationId xmlns:a16="http://schemas.microsoft.com/office/drawing/2014/main" id="{04ED0A9C-C05C-4433-9FC3-93429217C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443298"/>
              </p:ext>
            </p:extLst>
          </p:nvPr>
        </p:nvGraphicFramePr>
        <p:xfrm>
          <a:off x="1165860" y="1931669"/>
          <a:ext cx="3505200" cy="265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8D804974-6179-46FE-B865-AD7A99918F97}"/>
              </a:ext>
            </a:extLst>
          </p:cNvPr>
          <p:cNvSpPr txBox="1">
            <a:spLocks/>
          </p:cNvSpPr>
          <p:nvPr/>
        </p:nvSpPr>
        <p:spPr>
          <a:xfrm>
            <a:off x="4846994" y="1742822"/>
            <a:ext cx="3960000" cy="3929449"/>
          </a:xfrm>
        </p:spPr>
        <p:txBody>
          <a:bodyPr/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/>
              <a:t>Twee bijzondere gevallen:</a:t>
            </a:r>
          </a:p>
          <a:p>
            <a:pPr lvl="1"/>
            <a:r>
              <a:rPr lang="nl-NL" sz="1600" dirty="0"/>
              <a:t>Activiteiten die zich richten op vergoeding bij afstuderen</a:t>
            </a:r>
          </a:p>
          <a:p>
            <a:pPr lvl="2"/>
            <a:r>
              <a:rPr lang="nl-NL" sz="1600" dirty="0"/>
              <a:t>Engineering </a:t>
            </a:r>
            <a:r>
              <a:rPr lang="nl-NL" sz="1600" dirty="0" err="1"/>
              <a:t>for</a:t>
            </a:r>
            <a:r>
              <a:rPr lang="nl-NL" sz="1600" dirty="0"/>
              <a:t> society krijgt vergoeding per student.</a:t>
            </a:r>
          </a:p>
          <a:p>
            <a:pPr lvl="2"/>
            <a:r>
              <a:rPr lang="nl-NL" sz="1600" dirty="0"/>
              <a:t>FPTC hanteert een lidmaatschapsmodel</a:t>
            </a:r>
          </a:p>
          <a:p>
            <a:pPr lvl="1"/>
            <a:r>
              <a:rPr lang="nl-NL" sz="1600" dirty="0"/>
              <a:t>Lokale valorisatienetwerken, combinaties van onderzoeks- en ontwikkelopdrachten met faciliteiten en ingebed in onderwijs</a:t>
            </a:r>
          </a:p>
          <a:p>
            <a:pPr lvl="2"/>
            <a:r>
              <a:rPr lang="nl-NL" sz="1600" dirty="0"/>
              <a:t>CIV CI vormt labs en projecten rond specifieke thematiek met elk andere werkwijze en verdienmodel</a:t>
            </a:r>
          </a:p>
          <a:p>
            <a:pPr lvl="2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793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tekst 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nl-NL" sz="4500" cap="none" dirty="0">
                <a:latin typeface="Calibri" panose="020F0502020204030204" pitchFamily="34" charset="0"/>
                <a:ea typeface="+mj-ea"/>
                <a:cs typeface="+mj-cs"/>
              </a:rPr>
              <a:t>Ontwikkelingen RIF</a:t>
            </a:r>
            <a:endParaRPr lang="nl-NL" dirty="0">
              <a:latin typeface="Nunito" panose="02000503000000000000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3EC682-889F-4B77-BFEA-292CEE90E60E}"/>
              </a:ext>
            </a:extLst>
          </p:cNvPr>
          <p:cNvSpPr txBox="1">
            <a:spLocks/>
          </p:cNvSpPr>
          <p:nvPr/>
        </p:nvSpPr>
        <p:spPr>
          <a:xfrm>
            <a:off x="1143000" y="323024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1157" y="385886"/>
            <a:ext cx="5996363" cy="414215"/>
          </a:xfrm>
        </p:spPr>
        <p:txBody>
          <a:bodyPr/>
          <a:lstStyle/>
          <a:p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Eindrapportages 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en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 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verlenging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 RIF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542615-8D89-4151-A69B-109F7A8B7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50" y="215344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1157" y="385886"/>
            <a:ext cx="6237523" cy="414215"/>
          </a:xfrm>
        </p:spPr>
        <p:txBody>
          <a:bodyPr/>
          <a:lstStyle/>
          <a:p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Ontwikkelingen 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nieuwe</a:t>
            </a:r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 </a:t>
            </a:r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regeling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DF4692-33BA-46B3-96DE-F38534B83954}"/>
              </a:ext>
            </a:extLst>
          </p:cNvPr>
          <p:cNvSpPr/>
          <p:nvPr/>
        </p:nvSpPr>
        <p:spPr>
          <a:xfrm>
            <a:off x="2286000" y="2057086"/>
            <a:ext cx="4572000" cy="2743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Doorontwikkeling RIF (januari 2019 e.v.)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Leven Lang Leren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Looptijd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Cofinanciering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Midterm</a:t>
            </a:r>
            <a:endParaRPr kumimoji="0" lang="nl-NL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Kwaliteitsafspraken (regiovisie)</a:t>
            </a:r>
          </a:p>
          <a:p>
            <a:pPr marL="171450" marR="0" lvl="0" indent="-1714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Onderscheid starters en </a:t>
            </a:r>
            <a:r>
              <a:rPr kumimoji="0" lang="nl-NL" sz="2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opschalers</a:t>
            </a:r>
            <a:endParaRPr kumimoji="0" lang="nl-NL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674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tekst 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nl-NL" sz="4500" cap="none" dirty="0">
                <a:latin typeface="Calibri" panose="020F0502020204030204" pitchFamily="34" charset="0"/>
                <a:ea typeface="+mj-ea"/>
                <a:cs typeface="+mj-cs"/>
              </a:rPr>
              <a:t>PPS: nu en toekomst</a:t>
            </a:r>
            <a:endParaRPr lang="nl-NL" dirty="0">
              <a:latin typeface="Nunito" panose="02000503000000000000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3EC682-889F-4B77-BFEA-292CEE90E60E}"/>
              </a:ext>
            </a:extLst>
          </p:cNvPr>
          <p:cNvSpPr txBox="1">
            <a:spLocks/>
          </p:cNvSpPr>
          <p:nvPr/>
        </p:nvSpPr>
        <p:spPr>
          <a:xfrm>
            <a:off x="1143000" y="323024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8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1157" y="385886"/>
            <a:ext cx="6237523" cy="414215"/>
          </a:xfrm>
        </p:spPr>
        <p:txBody>
          <a:bodyPr/>
          <a:lstStyle/>
          <a:p>
            <a:r>
              <a:rPr lang="en-GB" sz="3300" cap="none" dirty="0" err="1">
                <a:solidFill>
                  <a:srgbClr val="E50064"/>
                </a:solidFill>
                <a:latin typeface="Calibri Light" panose="020F0302020204030204"/>
                <a:cs typeface="+mj-cs"/>
              </a:rPr>
              <a:t>Inleiding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FDF4692-33BA-46B3-96DE-F38534B83954}"/>
              </a:ext>
            </a:extLst>
          </p:cNvPr>
          <p:cNvSpPr/>
          <p:nvPr/>
        </p:nvSpPr>
        <p:spPr>
          <a:xfrm>
            <a:off x="448573" y="1597011"/>
            <a:ext cx="6455434" cy="3563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nl-NL" sz="2000" dirty="0">
                <a:latin typeface="Cambria" panose="02040503050406030204"/>
              </a:rPr>
              <a:t>Welke verdienmodellen worden door centra gekozen? Is een bepaalde typologie zichtbaar?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endParaRPr lang="nl-NL" sz="2000" dirty="0">
              <a:latin typeface="Cambria" panose="02040503050406030204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nl-NL" sz="2000" dirty="0">
                <a:latin typeface="Cambria" panose="02040503050406030204"/>
              </a:rPr>
              <a:t>Zijn bepaalde modellen in bepaalde situaties meer of minder passend?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endParaRPr lang="nl-NL" sz="2000" dirty="0">
              <a:latin typeface="Cambria" panose="02040503050406030204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nl-NL" sz="2000" dirty="0">
                <a:latin typeface="Cambria" panose="02040503050406030204"/>
              </a:rPr>
              <a:t>Wat zijn de ervaringen met verschillende verdienmodellen? Wat werkt en waarom? 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endParaRPr lang="nl-NL" sz="2000" dirty="0">
              <a:latin typeface="Cambria" panose="02040503050406030204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lang="nl-NL" sz="2000" dirty="0">
                <a:latin typeface="Cambria" panose="02040503050406030204"/>
              </a:rPr>
              <a:t>Welke lessen zijn te trekken van andere centra?</a:t>
            </a:r>
          </a:p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944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1157" y="385886"/>
            <a:ext cx="6237523" cy="414215"/>
          </a:xfrm>
        </p:spPr>
        <p:txBody>
          <a:bodyPr/>
          <a:lstStyle/>
          <a:p>
            <a:r>
              <a:rPr lang="en-GB" sz="3300" cap="none" dirty="0">
                <a:solidFill>
                  <a:srgbClr val="E50064"/>
                </a:solidFill>
                <a:latin typeface="Calibri Light" panose="020F0302020204030204"/>
                <a:cs typeface="+mj-cs"/>
              </a:rPr>
              <a:t>Analyse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2C14FFF-CA7F-41A4-B8E7-385792F7C054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inhoud 7">
            <a:extLst>
              <a:ext uri="{FF2B5EF4-FFF2-40B4-BE49-F238E27FC236}">
                <a16:creationId xmlns:a16="http://schemas.microsoft.com/office/drawing/2014/main" id="{5E65103C-11B2-4426-B55E-7A70670D31CB}"/>
              </a:ext>
            </a:extLst>
          </p:cNvPr>
          <p:cNvSpPr txBox="1">
            <a:spLocks/>
          </p:cNvSpPr>
          <p:nvPr/>
        </p:nvSpPr>
        <p:spPr>
          <a:xfrm>
            <a:off x="5235191" y="2198835"/>
            <a:ext cx="3908809" cy="3929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Met additionele informatie over: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sz="1600" dirty="0">
              <a:solidFill>
                <a:sysClr val="windowText" lastClr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Centra voor innovatief vakmanschap (start 2011/2013)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600" dirty="0">
              <a:solidFill>
                <a:sysClr val="windowText" lastClr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Centres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of expertise (start 2011/2012) </a:t>
            </a:r>
          </a:p>
        </p:txBody>
      </p:sp>
      <p:graphicFrame>
        <p:nvGraphicFramePr>
          <p:cNvPr id="7" name="Tijdelijke aanduiding voor afbeelding 11">
            <a:extLst>
              <a:ext uri="{FF2B5EF4-FFF2-40B4-BE49-F238E27FC236}">
                <a16:creationId xmlns:a16="http://schemas.microsoft.com/office/drawing/2014/main" id="{FF1C003F-0FEC-4B05-930E-48D329F31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812878"/>
              </p:ext>
            </p:extLst>
          </p:nvPr>
        </p:nvGraphicFramePr>
        <p:xfrm>
          <a:off x="2525227" y="1992327"/>
          <a:ext cx="2046773" cy="4333776"/>
        </p:xfrm>
        <a:graphic>
          <a:graphicData uri="http://schemas.openxmlformats.org/drawingml/2006/table">
            <a:tbl>
              <a:tblPr firstRow="1" bandRow="1"/>
              <a:tblGrid>
                <a:gridCol w="2046773">
                  <a:extLst>
                    <a:ext uri="{9D8B030D-6E8A-4147-A177-3AD203B41FA5}">
                      <a16:colId xmlns:a16="http://schemas.microsoft.com/office/drawing/2014/main" val="3997665952"/>
                    </a:ext>
                  </a:extLst>
                </a:gridCol>
              </a:tblGrid>
              <a:tr h="236349">
                <a:tc>
                  <a:txBody>
                    <a:bodyPr/>
                    <a:lstStyle>
                      <a:lvl1pPr marL="0" algn="l" defTabSz="342991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91" algn="l" defTabSz="342991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983" algn="l" defTabSz="342991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974" algn="l" defTabSz="342991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966" algn="l" defTabSz="342991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957" algn="l" defTabSz="342991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949" algn="l" defTabSz="342991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940" algn="l" defTabSz="342991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932" algn="l" defTabSz="342991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/>
                      <a:r>
                        <a:rPr lang="nl-NL" sz="1200" b="1" dirty="0"/>
                        <a:t>RIF 2014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96375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Masterplan MEI Zuid-Holland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021712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Tech Centre Delft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22068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 for society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91388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&amp; Proces Tech Campus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07397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Energie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3224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GreenTechNHN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197026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Zorgboulevard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343465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 of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16098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PPS Verbrandingsmotoren (VMT)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1089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 Tech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609418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CIVci 2.0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44919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PPS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Aerospace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93211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Centrum voor Restauratietechniek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166637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Techport MBO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19780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TechWise Twente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38900"/>
                  </a:ext>
                </a:extLst>
              </a:tr>
              <a:tr h="23634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RTC2020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6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52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73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9956F6B-8755-45D8-8F40-7FBDF5E3AF90}"/>
              </a:ext>
            </a:extLst>
          </p:cNvPr>
          <p:cNvSpPr/>
          <p:nvPr/>
        </p:nvSpPr>
        <p:spPr>
          <a:xfrm>
            <a:off x="1" y="857250"/>
            <a:ext cx="4578980" cy="6055384"/>
          </a:xfrm>
          <a:prstGeom prst="rect">
            <a:avLst/>
          </a:prstGeom>
          <a:solidFill>
            <a:srgbClr val="E500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435" y="914638"/>
            <a:ext cx="4049000" cy="1124712"/>
          </a:xfrm>
        </p:spPr>
        <p:txBody>
          <a:bodyPr>
            <a:normAutofit/>
          </a:bodyPr>
          <a:lstStyle/>
          <a:p>
            <a:endParaRPr lang="en-GB" sz="27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7820" y="2162793"/>
            <a:ext cx="3970421" cy="3623967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nl-NL" sz="1200" b="1" i="1" dirty="0">
                <a:solidFill>
                  <a:srgbClr val="FFFFFF"/>
                </a:solidFill>
              </a:rPr>
              <a:t>Trots op:</a:t>
            </a:r>
          </a:p>
          <a:p>
            <a:pPr marL="0" indent="0">
              <a:spcBef>
                <a:spcPts val="900"/>
              </a:spcBef>
              <a:buNone/>
            </a:pPr>
            <a:endParaRPr lang="nl-NL" sz="1400" i="1" dirty="0">
              <a:solidFill>
                <a:srgbClr val="FFFFFF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nl-NL" sz="1400" i="1" dirty="0">
                <a:solidFill>
                  <a:srgbClr val="FFFFFF"/>
                </a:solidFill>
              </a:rPr>
              <a:t>(Waardering voor) versterkte samenwerking; echte betrokkenheid; gemeenschappelijke taal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nl-NL" sz="1400" i="1" dirty="0">
                <a:solidFill>
                  <a:srgbClr val="FFFFFF"/>
                </a:solidFill>
              </a:rPr>
              <a:t>Zinvolle dialoog over human </a:t>
            </a:r>
            <a:r>
              <a:rPr lang="nl-NL" sz="1400" i="1" dirty="0" err="1">
                <a:solidFill>
                  <a:srgbClr val="FFFFFF"/>
                </a:solidFill>
              </a:rPr>
              <a:t>capital</a:t>
            </a:r>
            <a:endParaRPr lang="nl-NL" sz="1400" i="1" dirty="0">
              <a:solidFill>
                <a:srgbClr val="FFFFFF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nl-NL" sz="1400" i="1" dirty="0">
                <a:solidFill>
                  <a:srgbClr val="FFFFFF"/>
                </a:solidFill>
              </a:rPr>
              <a:t>(h)erkenning door het werkveld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nl-NL" sz="1400" i="1" dirty="0">
                <a:solidFill>
                  <a:srgbClr val="FFFFFF"/>
                </a:solidFill>
              </a:rPr>
              <a:t>Van losse ad hoc projectjes naar samenhang en structuur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nl-NL" sz="1400" i="1" dirty="0">
                <a:solidFill>
                  <a:srgbClr val="FFFFFF"/>
                </a:solidFill>
              </a:rPr>
              <a:t>Concreet: nieuwe arbeidsmarktrelevante opleidingen; vergrote instroom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nl-NL" sz="1400" i="1" dirty="0">
                <a:solidFill>
                  <a:srgbClr val="FFFFFF"/>
                </a:solidFill>
              </a:rPr>
              <a:t>Fysieke locatie</a:t>
            </a:r>
          </a:p>
          <a:p>
            <a:pPr>
              <a:spcBef>
                <a:spcPts val="900"/>
              </a:spcBef>
            </a:pPr>
            <a:endParaRPr lang="nl-NL" sz="1050" dirty="0">
              <a:solidFill>
                <a:srgbClr val="FFFFFF"/>
              </a:solidFill>
            </a:endParaRPr>
          </a:p>
          <a:p>
            <a:pPr>
              <a:spcBef>
                <a:spcPts val="1350"/>
              </a:spcBef>
            </a:pPr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7166E563-D6E5-4EDD-B101-C43B50B393B7}"/>
              </a:ext>
            </a:extLst>
          </p:cNvPr>
          <p:cNvSpPr txBox="1">
            <a:spLocks/>
          </p:cNvSpPr>
          <p:nvPr/>
        </p:nvSpPr>
        <p:spPr>
          <a:xfrm>
            <a:off x="1801157" y="109841"/>
            <a:ext cx="6237523" cy="414215"/>
          </a:xfrm>
        </p:spPr>
        <p:txBody>
          <a:bodyPr/>
          <a:lstStyle>
            <a:lvl1pPr algn="ctr" defTabSz="342991" rtl="0" eaLnBrk="1" latinLnBrk="0" hangingPunct="1"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>
                <a:solidFill>
                  <a:srgbClr val="E50064"/>
                </a:solidFill>
                <a:latin typeface="Calibri Light" panose="020F0302020204030204"/>
              </a:rPr>
              <a:t>Wat is bereikt 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D525754-56E0-4C5B-A0A9-B247FC1D0FC3}"/>
              </a:ext>
            </a:extLst>
          </p:cNvPr>
          <p:cNvSpPr/>
          <p:nvPr/>
        </p:nvSpPr>
        <p:spPr>
          <a:xfrm>
            <a:off x="4976445" y="2350756"/>
            <a:ext cx="6124470" cy="215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1400" b="1" dirty="0">
                <a:solidFill>
                  <a:prstClr val="black"/>
                </a:solidFill>
              </a:rPr>
              <a:t>Ontwikkelpunten: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nl-NL" sz="1400" b="1" dirty="0">
              <a:solidFill>
                <a:prstClr val="black"/>
              </a:solidFill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1400" dirty="0">
                <a:solidFill>
                  <a:prstClr val="black"/>
                </a:solidFill>
              </a:rPr>
              <a:t>Halen </a:t>
            </a:r>
            <a:r>
              <a:rPr lang="nl-NL" sz="1400" i="1" dirty="0">
                <a:solidFill>
                  <a:prstClr val="black"/>
                </a:solidFill>
              </a:rPr>
              <a:t>en </a:t>
            </a:r>
            <a:r>
              <a:rPr lang="nl-NL" sz="1400" dirty="0">
                <a:solidFill>
                  <a:prstClr val="black"/>
                </a:solidFill>
              </a:rPr>
              <a:t>brengen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Geen grote verdienmodellen (contributie)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Ontwikkeltempo en –capaciteit (onderwijs)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nl-NL" sz="1400" dirty="0">
                <a:solidFill>
                  <a:prstClr val="black"/>
                </a:solidFill>
              </a:rPr>
              <a:t>vs. ambitieniveau </a:t>
            </a:r>
          </a:p>
        </p:txBody>
      </p:sp>
    </p:spTree>
    <p:extLst>
      <p:ext uri="{BB962C8B-B14F-4D97-AF65-F5344CB8AC3E}">
        <p14:creationId xmlns:p14="http://schemas.microsoft.com/office/powerpoint/2010/main" val="56555986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ou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egin - ei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Kantoorthema">
  <a:themeElements>
    <a:clrScheme name="Aangepast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E50064"/>
      </a:accent1>
      <a:accent2>
        <a:srgbClr val="000000"/>
      </a:accent2>
      <a:accent3>
        <a:srgbClr val="B2B2B2"/>
      </a:accent3>
      <a:accent4>
        <a:srgbClr val="414141"/>
      </a:accent4>
      <a:accent5>
        <a:srgbClr val="646464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angepast 1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E50064"/>
    </a:accent1>
    <a:accent2>
      <a:srgbClr val="000000"/>
    </a:accent2>
    <a:accent3>
      <a:srgbClr val="B2B2B2"/>
    </a:accent3>
    <a:accent4>
      <a:srgbClr val="414141"/>
    </a:accent4>
    <a:accent5>
      <a:srgbClr val="646464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</TotalTime>
  <Words>967</Words>
  <Application>Microsoft Office PowerPoint</Application>
  <PresentationFormat>Diavoorstelling (4:3)</PresentationFormat>
  <Paragraphs>296</Paragraphs>
  <Slides>26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(Hoofdtekst)</vt:lpstr>
      <vt:lpstr>Calibri (Koppen)</vt:lpstr>
      <vt:lpstr>Calibri Light</vt:lpstr>
      <vt:lpstr>Cambria</vt:lpstr>
      <vt:lpstr>Lucida Grande</vt:lpstr>
      <vt:lpstr>Nunito</vt:lpstr>
      <vt:lpstr>Wingdings</vt:lpstr>
      <vt:lpstr>1_Kantoorthema</vt:lpstr>
      <vt:lpstr>Inhoud</vt:lpstr>
      <vt:lpstr>Begin - eind</vt:lpstr>
      <vt:lpstr>2_Kantoorthema</vt:lpstr>
      <vt:lpstr>PowerPoint-presentatie</vt:lpstr>
      <vt:lpstr>Programma</vt:lpstr>
      <vt:lpstr>PowerPoint-presentatie</vt:lpstr>
      <vt:lpstr>Eindrapportages en verlenging RIF</vt:lpstr>
      <vt:lpstr>Ontwikkelingen nieuwe regeling</vt:lpstr>
      <vt:lpstr>PowerPoint-presentatie</vt:lpstr>
      <vt:lpstr>Inleiding</vt:lpstr>
      <vt:lpstr>Analyse</vt:lpstr>
      <vt:lpstr>PowerPoint-presentatie</vt:lpstr>
      <vt:lpstr>Inhoudelijke focus</vt:lpstr>
      <vt:lpstr>Hoofdcategorieën verdienmodellen</vt:lpstr>
      <vt:lpstr>Variatie in PPS</vt:lpstr>
      <vt:lpstr>Archetypen PPS</vt:lpstr>
      <vt:lpstr>Positionering: Binnen Buiten</vt:lpstr>
      <vt:lpstr>Governance</vt:lpstr>
      <vt:lpstr>Engineering for Society</vt:lpstr>
      <vt:lpstr>VMT</vt:lpstr>
      <vt:lpstr>Masterplan Mei</vt:lpstr>
      <vt:lpstr>HTC Delft</vt:lpstr>
      <vt:lpstr>Conclusie RIF2014 verduurzaming </vt:lpstr>
      <vt:lpstr>Wat zien we bij (andere) CIV’s in mbo?</vt:lpstr>
      <vt:lpstr>PowerPoint-presentatie</vt:lpstr>
      <vt:lpstr>Bespreek in tweetallen je eigen strategie voor verduurzaming</vt:lpstr>
      <vt:lpstr>Aan de slag </vt:lpstr>
      <vt:lpstr>PowerPoint-presentatie</vt:lpstr>
      <vt:lpstr>Hoofdcategorieën activiteiten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Corina Kuiper</dc:creator>
  <cp:lastModifiedBy>Sabrina de Bats</cp:lastModifiedBy>
  <cp:revision>134</cp:revision>
  <dcterms:created xsi:type="dcterms:W3CDTF">2017-09-11T19:15:24Z</dcterms:created>
  <dcterms:modified xsi:type="dcterms:W3CDTF">2018-01-25T10:02:43Z</dcterms:modified>
</cp:coreProperties>
</file>